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4.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Lst>
  <p:notesMasterIdLst>
    <p:notesMasterId r:id="rId9"/>
  </p:notesMasterIdLst>
  <p:sldIdLst>
    <p:sldId id="257" r:id="rId8"/>
    <p:sldId id="258" r:id="rId10"/>
    <p:sldId id="259" r:id="rId11"/>
    <p:sldId id="260" r:id="rId12"/>
    <p:sldId id="262" r:id="rId13"/>
    <p:sldId id="263" r:id="rId14"/>
    <p:sldId id="264" r:id="rId15"/>
    <p:sldId id="273" r:id="rId16"/>
    <p:sldId id="274" r:id="rId17"/>
    <p:sldId id="275" r:id="rId18"/>
    <p:sldId id="265" r:id="rId19"/>
    <p:sldId id="276" r:id="rId20"/>
    <p:sldId id="266" r:id="rId21"/>
    <p:sldId id="267" r:id="rId22"/>
    <p:sldId id="268" r:id="rId23"/>
    <p:sldId id="269" r:id="rId24"/>
    <p:sldId id="270" r:id="rId25"/>
    <p:sldId id="271" r:id="rId26"/>
    <p:sldId id="272" r:id="rId27"/>
    <p:sldId id="261"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8"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98"/>
        <p:guide pos="384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image" Target="../media/image2.svg"/><Relationship Id="rId6" Type="http://schemas.openxmlformats.org/officeDocument/2006/relationships/image" Target="../media/image1.png"/><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image" Target="../media/image4.svg"/><Relationship Id="rId10"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image" Target="../media/image6.svg"/><Relationship Id="rId7" Type="http://schemas.openxmlformats.org/officeDocument/2006/relationships/image" Target="../media/image5.png"/><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5" Type="http://schemas.openxmlformats.org/officeDocument/2006/relationships/image" Target="../media/image8.svg"/><Relationship Id="rId14" Type="http://schemas.openxmlformats.org/officeDocument/2006/relationships/image" Target="../media/image3.png"/><Relationship Id="rId13" Type="http://schemas.openxmlformats.org/officeDocument/2006/relationships/tags" Target="../tags/tag68.xml"/><Relationship Id="rId12" Type="http://schemas.openxmlformats.org/officeDocument/2006/relationships/image" Target="../media/image7.svg"/><Relationship Id="rId11" Type="http://schemas.openxmlformats.org/officeDocument/2006/relationships/image" Target="../media/image1.png"/><Relationship Id="rId10" Type="http://schemas.openxmlformats.org/officeDocument/2006/relationships/tags" Target="../tags/tag67.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image" Target="../media/image9.svg"/><Relationship Id="rId6" Type="http://schemas.openxmlformats.org/officeDocument/2006/relationships/image" Target="../media/image1.png"/><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image" Target="../media/image8.svg"/><Relationship Id="rId10"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image" Target="../media/image10.svg"/><Relationship Id="rId7" Type="http://schemas.openxmlformats.org/officeDocument/2006/relationships/image" Target="../media/image5.png"/><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5" Type="http://schemas.openxmlformats.org/officeDocument/2006/relationships/image" Target="../media/image12.svg"/><Relationship Id="rId14" Type="http://schemas.openxmlformats.org/officeDocument/2006/relationships/image" Target="../media/image3.png"/><Relationship Id="rId13" Type="http://schemas.openxmlformats.org/officeDocument/2006/relationships/tags" Target="../tags/tag143.xml"/><Relationship Id="rId12" Type="http://schemas.openxmlformats.org/officeDocument/2006/relationships/image" Target="../media/image11.svg"/><Relationship Id="rId11" Type="http://schemas.openxmlformats.org/officeDocument/2006/relationships/image" Target="../media/image1.png"/><Relationship Id="rId10" Type="http://schemas.openxmlformats.org/officeDocument/2006/relationships/tags" Target="../tags/tag14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image" Target="../media/image13.svg"/><Relationship Id="rId6" Type="http://schemas.openxmlformats.org/officeDocument/2006/relationships/image" Target="../media/image1.png"/><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6" Type="http://schemas.openxmlformats.org/officeDocument/2006/relationships/tags" Target="../tags/tag161.xml"/><Relationship Id="rId15" Type="http://schemas.openxmlformats.org/officeDocument/2006/relationships/tags" Target="../tags/tag160.xml"/><Relationship Id="rId14" Type="http://schemas.openxmlformats.org/officeDocument/2006/relationships/tags" Target="../tags/tag159.xml"/><Relationship Id="rId13" Type="http://schemas.openxmlformats.org/officeDocument/2006/relationships/tags" Target="../tags/tag158.xml"/><Relationship Id="rId12" Type="http://schemas.openxmlformats.org/officeDocument/2006/relationships/tags" Target="../tags/tag157.xml"/><Relationship Id="rId11" Type="http://schemas.openxmlformats.org/officeDocument/2006/relationships/image" Target="../media/image12.svg"/><Relationship Id="rId10"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image" Target="../media/image14.svg"/><Relationship Id="rId7" Type="http://schemas.openxmlformats.org/officeDocument/2006/relationships/image" Target="../media/image5.png"/><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5" Type="http://schemas.openxmlformats.org/officeDocument/2006/relationships/tags" Target="../tags/tag203.xml"/><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16.xml"/><Relationship Id="rId8" Type="http://schemas.openxmlformats.org/officeDocument/2006/relationships/tags" Target="../tags/tag215.xml"/><Relationship Id="rId7" Type="http://schemas.openxmlformats.org/officeDocument/2006/relationships/tags" Target="../tags/tag214.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tags" Target="../tags/tag210.xml"/><Relationship Id="rId2" Type="http://schemas.openxmlformats.org/officeDocument/2006/relationships/tags" Target="../tags/tag209.xml"/><Relationship Id="rId15" Type="http://schemas.openxmlformats.org/officeDocument/2006/relationships/image" Target="../media/image16.svg"/><Relationship Id="rId14" Type="http://schemas.openxmlformats.org/officeDocument/2006/relationships/image" Target="../media/image3.png"/><Relationship Id="rId13" Type="http://schemas.openxmlformats.org/officeDocument/2006/relationships/tags" Target="../tags/tag218.xml"/><Relationship Id="rId12" Type="http://schemas.openxmlformats.org/officeDocument/2006/relationships/image" Target="../media/image15.svg"/><Relationship Id="rId11" Type="http://schemas.openxmlformats.org/officeDocument/2006/relationships/image" Target="../media/image1.png"/><Relationship Id="rId10" Type="http://schemas.openxmlformats.org/officeDocument/2006/relationships/tags" Target="../tags/tag217.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31.xml"/><Relationship Id="rId8" Type="http://schemas.openxmlformats.org/officeDocument/2006/relationships/tags" Target="../tags/tag230.xml"/><Relationship Id="rId7" Type="http://schemas.openxmlformats.org/officeDocument/2006/relationships/image" Target="../media/image17.svg"/><Relationship Id="rId6" Type="http://schemas.openxmlformats.org/officeDocument/2006/relationships/image" Target="../media/image1.png"/><Relationship Id="rId5" Type="http://schemas.openxmlformats.org/officeDocument/2006/relationships/tags" Target="../tags/tag229.xml"/><Relationship Id="rId4" Type="http://schemas.openxmlformats.org/officeDocument/2006/relationships/tags" Target="../tags/tag228.xml"/><Relationship Id="rId3" Type="http://schemas.openxmlformats.org/officeDocument/2006/relationships/tags" Target="../tags/tag227.xml"/><Relationship Id="rId2" Type="http://schemas.openxmlformats.org/officeDocument/2006/relationships/tags" Target="../tags/tag226.xml"/><Relationship Id="rId16" Type="http://schemas.openxmlformats.org/officeDocument/2006/relationships/tags" Target="../tags/tag236.xml"/><Relationship Id="rId15" Type="http://schemas.openxmlformats.org/officeDocument/2006/relationships/tags" Target="../tags/tag235.xml"/><Relationship Id="rId14" Type="http://schemas.openxmlformats.org/officeDocument/2006/relationships/tags" Target="../tags/tag234.xml"/><Relationship Id="rId13" Type="http://schemas.openxmlformats.org/officeDocument/2006/relationships/tags" Target="../tags/tag233.xml"/><Relationship Id="rId12" Type="http://schemas.openxmlformats.org/officeDocument/2006/relationships/tags" Target="../tags/tag232.xml"/><Relationship Id="rId11" Type="http://schemas.openxmlformats.org/officeDocument/2006/relationships/image" Target="../media/image16.svg"/><Relationship Id="rId10"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5" Type="http://schemas.openxmlformats.org/officeDocument/2006/relationships/tags" Target="../tags/tag245.xml"/><Relationship Id="rId4" Type="http://schemas.openxmlformats.org/officeDocument/2006/relationships/tags" Target="../tags/tag244.xml"/><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image" Target="../media/image18.svg"/><Relationship Id="rId7" Type="http://schemas.openxmlformats.org/officeDocument/2006/relationships/image" Target="../media/image5.png"/><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tags" Target="../tags/tag246.xml"/><Relationship Id="rId11" Type="http://schemas.openxmlformats.org/officeDocument/2006/relationships/tags" Target="../tags/tag253.xml"/><Relationship Id="rId10" Type="http://schemas.openxmlformats.org/officeDocument/2006/relationships/tags" Target="../tags/tag252.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7" Type="http://schemas.openxmlformats.org/officeDocument/2006/relationships/tags" Target="../tags/tag259.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267.xml"/><Relationship Id="rId8" Type="http://schemas.openxmlformats.org/officeDocument/2006/relationships/tags" Target="../tags/tag266.xml"/><Relationship Id="rId7" Type="http://schemas.openxmlformats.org/officeDocument/2006/relationships/tags" Target="../tags/tag265.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4" Type="http://schemas.openxmlformats.org/officeDocument/2006/relationships/tags" Target="../tags/tag274.xml"/><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5" Type="http://schemas.openxmlformats.org/officeDocument/2006/relationships/tags" Target="../tags/tag278.xml"/><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6" Type="http://schemas.openxmlformats.org/officeDocument/2006/relationships/tags" Target="../tags/tag283.xml"/><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291.xml"/><Relationship Id="rId8" Type="http://schemas.openxmlformats.org/officeDocument/2006/relationships/tags" Target="../tags/tag290.xml"/><Relationship Id="rId7" Type="http://schemas.openxmlformats.org/officeDocument/2006/relationships/tags" Target="../tags/tag289.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3" Type="http://schemas.openxmlformats.org/officeDocument/2006/relationships/tags" Target="../tags/tag285.xml"/><Relationship Id="rId2" Type="http://schemas.openxmlformats.org/officeDocument/2006/relationships/tags" Target="../tags/tag284.xml"/><Relationship Id="rId15" Type="http://schemas.openxmlformats.org/officeDocument/2006/relationships/image" Target="../media/image20.svg"/><Relationship Id="rId14" Type="http://schemas.openxmlformats.org/officeDocument/2006/relationships/image" Target="../media/image3.png"/><Relationship Id="rId13" Type="http://schemas.openxmlformats.org/officeDocument/2006/relationships/tags" Target="../tags/tag293.xml"/><Relationship Id="rId12" Type="http://schemas.openxmlformats.org/officeDocument/2006/relationships/image" Target="../media/image19.svg"/><Relationship Id="rId11" Type="http://schemas.openxmlformats.org/officeDocument/2006/relationships/image" Target="../media/image1.png"/><Relationship Id="rId10" Type="http://schemas.openxmlformats.org/officeDocument/2006/relationships/tags" Target="../tags/tag292.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306.xml"/><Relationship Id="rId8" Type="http://schemas.openxmlformats.org/officeDocument/2006/relationships/tags" Target="../tags/tag305.xml"/><Relationship Id="rId7" Type="http://schemas.openxmlformats.org/officeDocument/2006/relationships/image" Target="../media/image21.svg"/><Relationship Id="rId6" Type="http://schemas.openxmlformats.org/officeDocument/2006/relationships/image" Target="../media/image1.png"/><Relationship Id="rId5" Type="http://schemas.openxmlformats.org/officeDocument/2006/relationships/tags" Target="../tags/tag304.xml"/><Relationship Id="rId4" Type="http://schemas.openxmlformats.org/officeDocument/2006/relationships/tags" Target="../tags/tag303.xml"/><Relationship Id="rId3" Type="http://schemas.openxmlformats.org/officeDocument/2006/relationships/tags" Target="../tags/tag302.xml"/><Relationship Id="rId2" Type="http://schemas.openxmlformats.org/officeDocument/2006/relationships/tags" Target="../tags/tag301.xml"/><Relationship Id="rId16" Type="http://schemas.openxmlformats.org/officeDocument/2006/relationships/tags" Target="../tags/tag311.xml"/><Relationship Id="rId15" Type="http://schemas.openxmlformats.org/officeDocument/2006/relationships/tags" Target="../tags/tag310.xml"/><Relationship Id="rId14" Type="http://schemas.openxmlformats.org/officeDocument/2006/relationships/tags" Target="../tags/tag309.xml"/><Relationship Id="rId13" Type="http://schemas.openxmlformats.org/officeDocument/2006/relationships/tags" Target="../tags/tag308.xml"/><Relationship Id="rId12" Type="http://schemas.openxmlformats.org/officeDocument/2006/relationships/tags" Target="../tags/tag307.xml"/><Relationship Id="rId11" Type="http://schemas.openxmlformats.org/officeDocument/2006/relationships/image" Target="../media/image20.svg"/><Relationship Id="rId10"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6" Type="http://schemas.openxmlformats.org/officeDocument/2006/relationships/tags" Target="../tags/tag316.xml"/><Relationship Id="rId5" Type="http://schemas.openxmlformats.org/officeDocument/2006/relationships/tags" Target="../tags/tag315.xml"/><Relationship Id="rId4" Type="http://schemas.openxmlformats.org/officeDocument/2006/relationships/tags" Target="../tags/tag314.xml"/><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5" Type="http://schemas.openxmlformats.org/officeDocument/2006/relationships/tags" Target="../tags/tag320.xml"/><Relationship Id="rId4" Type="http://schemas.openxmlformats.org/officeDocument/2006/relationships/tags" Target="../tags/tag319.xml"/><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9" Type="http://schemas.openxmlformats.org/officeDocument/2006/relationships/tags" Target="../tags/tag326.xml"/><Relationship Id="rId8" Type="http://schemas.openxmlformats.org/officeDocument/2006/relationships/image" Target="../media/image22.svg"/><Relationship Id="rId7" Type="http://schemas.openxmlformats.org/officeDocument/2006/relationships/image" Target="../media/image5.png"/><Relationship Id="rId6" Type="http://schemas.openxmlformats.org/officeDocument/2006/relationships/tags" Target="../tags/tag325.xml"/><Relationship Id="rId5" Type="http://schemas.openxmlformats.org/officeDocument/2006/relationships/tags" Target="../tags/tag324.xml"/><Relationship Id="rId4" Type="http://schemas.openxmlformats.org/officeDocument/2006/relationships/tags" Target="../tags/tag323.xml"/><Relationship Id="rId3" Type="http://schemas.openxmlformats.org/officeDocument/2006/relationships/tags" Target="../tags/tag322.xml"/><Relationship Id="rId2" Type="http://schemas.openxmlformats.org/officeDocument/2006/relationships/tags" Target="../tags/tag321.xml"/><Relationship Id="rId11" Type="http://schemas.openxmlformats.org/officeDocument/2006/relationships/tags" Target="../tags/tag328.xml"/><Relationship Id="rId10" Type="http://schemas.openxmlformats.org/officeDocument/2006/relationships/tags" Target="../tags/tag327.xml"/><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7" Type="http://schemas.openxmlformats.org/officeDocument/2006/relationships/tags" Target="../tags/tag334.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tags" Target="../tags/tag331.xml"/><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9" Type="http://schemas.openxmlformats.org/officeDocument/2006/relationships/tags" Target="../tags/tag342.xml"/><Relationship Id="rId8" Type="http://schemas.openxmlformats.org/officeDocument/2006/relationships/tags" Target="../tags/tag341.xml"/><Relationship Id="rId7" Type="http://schemas.openxmlformats.org/officeDocument/2006/relationships/tags" Target="../tags/tag340.xml"/><Relationship Id="rId6" Type="http://schemas.openxmlformats.org/officeDocument/2006/relationships/tags" Target="../tags/tag339.xml"/><Relationship Id="rId5" Type="http://schemas.openxmlformats.org/officeDocument/2006/relationships/tags" Target="../tags/tag338.xml"/><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5" Type="http://schemas.openxmlformats.org/officeDocument/2006/relationships/tags" Target="../tags/tag346.xml"/><Relationship Id="rId4" Type="http://schemas.openxmlformats.org/officeDocument/2006/relationships/tags" Target="../tags/tag345.xml"/><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4" Type="http://schemas.openxmlformats.org/officeDocument/2006/relationships/tags" Target="../tags/tag349.xml"/><Relationship Id="rId3" Type="http://schemas.openxmlformats.org/officeDocument/2006/relationships/tags" Target="../tags/tag348.xml"/><Relationship Id="rId2" Type="http://schemas.openxmlformats.org/officeDocument/2006/relationships/tags" Target="../tags/tag347.xml"/><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5" Type="http://schemas.openxmlformats.org/officeDocument/2006/relationships/tags" Target="../tags/tag353.xml"/><Relationship Id="rId4" Type="http://schemas.openxmlformats.org/officeDocument/2006/relationships/tags" Target="../tags/tag352.xml"/><Relationship Id="rId3" Type="http://schemas.openxmlformats.org/officeDocument/2006/relationships/tags" Target="../tags/tag351.xml"/><Relationship Id="rId2" Type="http://schemas.openxmlformats.org/officeDocument/2006/relationships/tags" Target="../tags/tag350.xml"/><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6" Type="http://schemas.openxmlformats.org/officeDocument/2006/relationships/tags" Target="../tags/tag358.xml"/><Relationship Id="rId5" Type="http://schemas.openxmlformats.org/officeDocument/2006/relationships/tags" Target="../tags/tag357.xml"/><Relationship Id="rId4" Type="http://schemas.openxmlformats.org/officeDocument/2006/relationships/tags" Target="../tags/tag356.xml"/><Relationship Id="rId3" Type="http://schemas.openxmlformats.org/officeDocument/2006/relationships/tags" Target="../tags/tag355.xml"/><Relationship Id="rId2" Type="http://schemas.openxmlformats.org/officeDocument/2006/relationships/tags" Target="../tags/tag354.xm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9" Type="http://schemas.openxmlformats.org/officeDocument/2006/relationships/tags" Target="../tags/tag366.xml"/><Relationship Id="rId8" Type="http://schemas.openxmlformats.org/officeDocument/2006/relationships/tags" Target="../tags/tag365.xml"/><Relationship Id="rId7" Type="http://schemas.openxmlformats.org/officeDocument/2006/relationships/tags" Target="../tags/tag364.xml"/><Relationship Id="rId6" Type="http://schemas.openxmlformats.org/officeDocument/2006/relationships/tags" Target="../tags/tag363.xml"/><Relationship Id="rId5" Type="http://schemas.openxmlformats.org/officeDocument/2006/relationships/tags" Target="../tags/tag362.xml"/><Relationship Id="rId4" Type="http://schemas.openxmlformats.org/officeDocument/2006/relationships/tags" Target="../tags/tag361.xml"/><Relationship Id="rId3" Type="http://schemas.openxmlformats.org/officeDocument/2006/relationships/tags" Target="../tags/tag360.xml"/><Relationship Id="rId2" Type="http://schemas.openxmlformats.org/officeDocument/2006/relationships/tags" Target="../tags/tag359.xml"/><Relationship Id="rId15" Type="http://schemas.openxmlformats.org/officeDocument/2006/relationships/image" Target="../media/image24.svg"/><Relationship Id="rId14" Type="http://schemas.openxmlformats.org/officeDocument/2006/relationships/image" Target="../media/image3.png"/><Relationship Id="rId13" Type="http://schemas.openxmlformats.org/officeDocument/2006/relationships/tags" Target="../tags/tag368.xml"/><Relationship Id="rId12" Type="http://schemas.openxmlformats.org/officeDocument/2006/relationships/image" Target="../media/image23.svg"/><Relationship Id="rId11" Type="http://schemas.openxmlformats.org/officeDocument/2006/relationships/image" Target="../media/image1.png"/><Relationship Id="rId10" Type="http://schemas.openxmlformats.org/officeDocument/2006/relationships/tags" Target="../tags/tag367.xml"/><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9" Type="http://schemas.openxmlformats.org/officeDocument/2006/relationships/tags" Target="../tags/tag382.xml"/><Relationship Id="rId8" Type="http://schemas.openxmlformats.org/officeDocument/2006/relationships/tags" Target="../tags/tag381.xml"/><Relationship Id="rId7" Type="http://schemas.openxmlformats.org/officeDocument/2006/relationships/tags" Target="../tags/tag380.xml"/><Relationship Id="rId6" Type="http://schemas.openxmlformats.org/officeDocument/2006/relationships/tags" Target="../tags/tag379.xml"/><Relationship Id="rId5" Type="http://schemas.openxmlformats.org/officeDocument/2006/relationships/tags" Target="../tags/tag378.xml"/><Relationship Id="rId4" Type="http://schemas.openxmlformats.org/officeDocument/2006/relationships/tags" Target="../tags/tag377.xml"/><Relationship Id="rId3" Type="http://schemas.openxmlformats.org/officeDocument/2006/relationships/image" Target="../media/image25.jpeg"/><Relationship Id="rId2" Type="http://schemas.openxmlformats.org/officeDocument/2006/relationships/tags" Target="../tags/tag376.xml"/><Relationship Id="rId13" Type="http://schemas.openxmlformats.org/officeDocument/2006/relationships/image" Target="../media/image27.png"/><Relationship Id="rId12" Type="http://schemas.openxmlformats.org/officeDocument/2006/relationships/tags" Target="../tags/tag384.xml"/><Relationship Id="rId11" Type="http://schemas.openxmlformats.org/officeDocument/2006/relationships/image" Target="../media/image26.png"/><Relationship Id="rId10" Type="http://schemas.openxmlformats.org/officeDocument/2006/relationships/tags" Target="../tags/tag383.xml"/><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6" Type="http://schemas.openxmlformats.org/officeDocument/2006/relationships/tags" Target="../tags/tag389.xml"/><Relationship Id="rId5" Type="http://schemas.openxmlformats.org/officeDocument/2006/relationships/tags" Target="../tags/tag388.xml"/><Relationship Id="rId4" Type="http://schemas.openxmlformats.org/officeDocument/2006/relationships/tags" Target="../tags/tag387.xml"/><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9" Type="http://schemas.openxmlformats.org/officeDocument/2006/relationships/tags" Target="../tags/tag396.xml"/><Relationship Id="rId8" Type="http://schemas.openxmlformats.org/officeDocument/2006/relationships/tags" Target="../tags/tag395.xml"/><Relationship Id="rId7" Type="http://schemas.openxmlformats.org/officeDocument/2006/relationships/tags" Target="../tags/tag394.xml"/><Relationship Id="rId6" Type="http://schemas.openxmlformats.org/officeDocument/2006/relationships/tags" Target="../tags/tag393.xml"/><Relationship Id="rId5" Type="http://schemas.openxmlformats.org/officeDocument/2006/relationships/tags" Target="../tags/tag392.xml"/><Relationship Id="rId4" Type="http://schemas.openxmlformats.org/officeDocument/2006/relationships/tags" Target="../tags/tag391.xml"/><Relationship Id="rId3" Type="http://schemas.openxmlformats.org/officeDocument/2006/relationships/image" Target="../media/image25.jpeg"/><Relationship Id="rId2" Type="http://schemas.openxmlformats.org/officeDocument/2006/relationships/tags" Target="../tags/tag390.xml"/><Relationship Id="rId14" Type="http://schemas.openxmlformats.org/officeDocument/2006/relationships/tags" Target="../tags/tag399.xml"/><Relationship Id="rId13" Type="http://schemas.openxmlformats.org/officeDocument/2006/relationships/tags" Target="../tags/tag398.xml"/><Relationship Id="rId12" Type="http://schemas.openxmlformats.org/officeDocument/2006/relationships/image" Target="../media/image29.png"/><Relationship Id="rId11" Type="http://schemas.openxmlformats.org/officeDocument/2006/relationships/tags" Target="../tags/tag397.xml"/><Relationship Id="rId10" Type="http://schemas.openxmlformats.org/officeDocument/2006/relationships/image" Target="../media/image28.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406.xml"/><Relationship Id="rId8" Type="http://schemas.openxmlformats.org/officeDocument/2006/relationships/tags" Target="../tags/tag405.xml"/><Relationship Id="rId7" Type="http://schemas.openxmlformats.org/officeDocument/2006/relationships/tags" Target="../tags/tag404.xml"/><Relationship Id="rId6" Type="http://schemas.openxmlformats.org/officeDocument/2006/relationships/tags" Target="../tags/tag403.xml"/><Relationship Id="rId5" Type="http://schemas.openxmlformats.org/officeDocument/2006/relationships/tags" Target="../tags/tag402.xml"/><Relationship Id="rId4" Type="http://schemas.openxmlformats.org/officeDocument/2006/relationships/tags" Target="../tags/tag401.xml"/><Relationship Id="rId3" Type="http://schemas.openxmlformats.org/officeDocument/2006/relationships/image" Target="../media/image25.jpeg"/><Relationship Id="rId2" Type="http://schemas.openxmlformats.org/officeDocument/2006/relationships/tags" Target="../tags/tag400.xml"/><Relationship Id="rId13" Type="http://schemas.openxmlformats.org/officeDocument/2006/relationships/image" Target="../media/image31.png"/><Relationship Id="rId12" Type="http://schemas.openxmlformats.org/officeDocument/2006/relationships/tags" Target="../tags/tag408.xml"/><Relationship Id="rId11" Type="http://schemas.openxmlformats.org/officeDocument/2006/relationships/image" Target="../media/image30.png"/><Relationship Id="rId10" Type="http://schemas.openxmlformats.org/officeDocument/2006/relationships/tags" Target="../tags/tag407.xml"/><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7" Type="http://schemas.openxmlformats.org/officeDocument/2006/relationships/tags" Target="../tags/tag414.xml"/><Relationship Id="rId6" Type="http://schemas.openxmlformats.org/officeDocument/2006/relationships/tags" Target="../tags/tag413.xml"/><Relationship Id="rId5" Type="http://schemas.openxmlformats.org/officeDocument/2006/relationships/tags" Target="../tags/tag412.xml"/><Relationship Id="rId4" Type="http://schemas.openxmlformats.org/officeDocument/2006/relationships/tags" Target="../tags/tag411.xml"/><Relationship Id="rId3" Type="http://schemas.openxmlformats.org/officeDocument/2006/relationships/tags" Target="../tags/tag410.xml"/><Relationship Id="rId2" Type="http://schemas.openxmlformats.org/officeDocument/2006/relationships/tags" Target="../tags/tag409.xml"/><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9" Type="http://schemas.openxmlformats.org/officeDocument/2006/relationships/tags" Target="../tags/tag422.xml"/><Relationship Id="rId8" Type="http://schemas.openxmlformats.org/officeDocument/2006/relationships/tags" Target="../tags/tag421.xml"/><Relationship Id="rId7" Type="http://schemas.openxmlformats.org/officeDocument/2006/relationships/tags" Target="../tags/tag420.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3" Type="http://schemas.openxmlformats.org/officeDocument/2006/relationships/tags" Target="../tags/tag416.xml"/><Relationship Id="rId2" Type="http://schemas.openxmlformats.org/officeDocument/2006/relationships/tags" Target="../tags/tag415.xml"/><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5" Type="http://schemas.openxmlformats.org/officeDocument/2006/relationships/tags" Target="../tags/tag426.xml"/><Relationship Id="rId4" Type="http://schemas.openxmlformats.org/officeDocument/2006/relationships/tags" Target="../tags/tag425.xml"/><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4" Type="http://schemas.openxmlformats.org/officeDocument/2006/relationships/tags" Target="../tags/tag429.xml"/><Relationship Id="rId3" Type="http://schemas.openxmlformats.org/officeDocument/2006/relationships/tags" Target="../tags/tag428.xml"/><Relationship Id="rId2" Type="http://schemas.openxmlformats.org/officeDocument/2006/relationships/tags" Target="../tags/tag427.xml"/><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6" Type="http://schemas.openxmlformats.org/officeDocument/2006/relationships/tags" Target="../tags/tag438.xml"/><Relationship Id="rId5" Type="http://schemas.openxmlformats.org/officeDocument/2006/relationships/tags" Target="../tags/tag437.xml"/><Relationship Id="rId4" Type="http://schemas.openxmlformats.org/officeDocument/2006/relationships/tags" Target="../tags/tag436.xml"/><Relationship Id="rId3" Type="http://schemas.openxmlformats.org/officeDocument/2006/relationships/tags" Target="../tags/tag435.xml"/><Relationship Id="rId2" Type="http://schemas.openxmlformats.org/officeDocument/2006/relationships/tags" Target="../tags/tag434.xml"/><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443.xml"/><Relationship Id="rId8" Type="http://schemas.openxmlformats.org/officeDocument/2006/relationships/tags" Target="../tags/tag442.xml"/><Relationship Id="rId7" Type="http://schemas.openxmlformats.org/officeDocument/2006/relationships/image" Target="../media/image27.png"/><Relationship Id="rId6" Type="http://schemas.openxmlformats.org/officeDocument/2006/relationships/tags" Target="../tags/tag441.xml"/><Relationship Id="rId5" Type="http://schemas.openxmlformats.org/officeDocument/2006/relationships/image" Target="../media/image26.png"/><Relationship Id="rId4" Type="http://schemas.openxmlformats.org/officeDocument/2006/relationships/tags" Target="../tags/tag440.xml"/><Relationship Id="rId3" Type="http://schemas.openxmlformats.org/officeDocument/2006/relationships/image" Target="../media/image25.jpeg"/><Relationship Id="rId2" Type="http://schemas.openxmlformats.org/officeDocument/2006/relationships/tags" Target="../tags/tag439.xml"/><Relationship Id="rId13" Type="http://schemas.openxmlformats.org/officeDocument/2006/relationships/tags" Target="../tags/tag447.xml"/><Relationship Id="rId12" Type="http://schemas.openxmlformats.org/officeDocument/2006/relationships/tags" Target="../tags/tag446.xml"/><Relationship Id="rId11" Type="http://schemas.openxmlformats.org/officeDocument/2006/relationships/tags" Target="../tags/tag445.xml"/><Relationship Id="rId10" Type="http://schemas.openxmlformats.org/officeDocument/2006/relationships/tags" Target="../tags/tag444.xml"/><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2" name="任意多边形: 形状 37"/>
          <p:cNvSpPr/>
          <p:nvPr>
            <p:custDataLst>
              <p:tags r:id="rId2"/>
            </p:custDataLst>
          </p:nvPr>
        </p:nvSpPr>
        <p:spPr>
          <a:xfrm flipH="1" flipV="1">
            <a:off x="0" y="-4767"/>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cs typeface="MiSans Normal" panose="00000500000000000000" charset="-122"/>
            </a:endParaRPr>
          </a:p>
        </p:txBody>
      </p:sp>
      <p:sp>
        <p:nvSpPr>
          <p:cNvPr id="16" name="椭圆 15"/>
          <p:cNvSpPr/>
          <p:nvPr>
            <p:custDataLst>
              <p:tags r:id="rId3"/>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1" name="椭圆 10"/>
          <p:cNvSpPr/>
          <p:nvPr>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pic>
        <p:nvPicPr>
          <p:cNvPr id="10" name="图形 12"/>
          <p:cNvPicPr>
            <a:picLocks noChangeAspect="1"/>
          </p:cNvPicPr>
          <p:nvPr>
            <p:custDataLst>
              <p:tags r:id="rId5"/>
            </p:custData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700000">
            <a:off x="7799705" y="1013460"/>
            <a:ext cx="1157605" cy="1157605"/>
          </a:xfrm>
          <a:prstGeom prst="rect">
            <a:avLst/>
          </a:prstGeom>
        </p:spPr>
      </p:pic>
      <p:sp>
        <p:nvSpPr>
          <p:cNvPr id="9"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pic>
        <p:nvPicPr>
          <p:cNvPr id="19" name="图形 16"/>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0212943" y="5334181"/>
            <a:ext cx="1427948" cy="1427948"/>
          </a:xfrm>
          <a:prstGeom prst="rect">
            <a:avLst/>
          </a:prstGeom>
        </p:spPr>
      </p:pic>
      <p:sp>
        <p:nvSpPr>
          <p:cNvPr id="8" name="副标题" descr="7b0a20202020227461726765744d6f64756c65223a202270726f636573734f6e6c696e65466f6e7473220a7d0a"/>
          <p:cNvSpPr txBox="1">
            <a:spLocks noGrp="1"/>
          </p:cNvSpPr>
          <p:nvPr>
            <p:ph type="body" idx="2" hasCustomPrompt="1"/>
            <p:custDataLst>
              <p:tags r:id="rId12"/>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7" name="副标题" descr="7b0a20202020227461726765744d6f64756c65223a202270726f636573734f6e6c696e65466f6e7473220a7d0a"/>
          <p:cNvSpPr txBox="1">
            <a:spLocks noGrp="1"/>
          </p:cNvSpPr>
          <p:nvPr>
            <p:ph type="body" idx="1" hasCustomPrompt="1"/>
            <p:custDataLst>
              <p:tags r:id="rId13"/>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4" name="日期占位符 3"/>
          <p:cNvSpPr>
            <a:spLocks noGrp="1"/>
          </p:cNvSpPr>
          <p:nvPr>
            <p:ph type="dt" sz="half" idx="10"/>
            <p:custDataLst>
              <p:tags r:id="rId1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正文" descr="7b0a20202020227461726765744d6f64756c65223a202270726f636573734f6e6c696e65466f6e7473220a7d0a"/>
          <p:cNvSpPr txBox="1">
            <a:spLocks noGrp="1"/>
          </p:cNvSpPr>
          <p:nvPr>
            <p:ph idx="3"/>
            <p:custDataLst>
              <p:tags r:id="rId2"/>
            </p:custDataLst>
          </p:nvPr>
        </p:nvSpPr>
        <p:spPr>
          <a:xfrm>
            <a:off x="608330" y="1376045"/>
            <a:ext cx="10968990" cy="48736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548235"/>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dirty="0">
                <a:sym typeface="+mn-ea"/>
              </a:rPr>
              <a:t>单击此处编辑母版文本样式</a:t>
            </a:r>
            <a:endParaRPr dirty="0">
              <a:sym typeface="+mn-ea"/>
            </a:endParaRPr>
          </a:p>
          <a:p>
            <a:pPr lvl="1">
              <a:spcBef>
                <a:spcPts val="1200"/>
              </a:spcBef>
              <a:spcAft>
                <a:spcPts val="0"/>
              </a:spcAft>
              <a:buClr>
                <a:srgbClr val="548235"/>
              </a:buClr>
            </a:pPr>
            <a:r>
              <a:rPr dirty="0" err="1">
                <a:sym typeface="+mn-ea"/>
              </a:rPr>
              <a:t>第二级</a:t>
            </a:r>
            <a:endParaRPr dirty="0">
              <a:sym typeface="+mn-ea"/>
            </a:endParaRPr>
          </a:p>
          <a:p>
            <a:pPr lvl="2">
              <a:spcBef>
                <a:spcPts val="1200"/>
              </a:spcBef>
              <a:spcAft>
                <a:spcPts val="0"/>
              </a:spcAft>
              <a:buClr>
                <a:srgbClr val="548235"/>
              </a:buClr>
            </a:pPr>
            <a:r>
              <a:rPr dirty="0" err="1">
                <a:sym typeface="+mn-ea"/>
              </a:rPr>
              <a:t>第三级</a:t>
            </a:r>
            <a:endParaRPr dirty="0">
              <a:sym typeface="+mn-ea"/>
            </a:endParaRPr>
          </a:p>
          <a:p>
            <a:pPr lvl="3">
              <a:spcBef>
                <a:spcPts val="1200"/>
              </a:spcBef>
              <a:spcAft>
                <a:spcPts val="0"/>
              </a:spcAft>
              <a:buClr>
                <a:srgbClr val="548235"/>
              </a:buClr>
            </a:pPr>
            <a:r>
              <a:rPr dirty="0" err="1">
                <a:sym typeface="+mn-ea"/>
              </a:rPr>
              <a:t>第四级</a:t>
            </a:r>
            <a:endParaRPr dirty="0">
              <a:sym typeface="+mn-ea"/>
            </a:endParaRPr>
          </a:p>
          <a:p>
            <a:pPr lvl="4">
              <a:spcBef>
                <a:spcPts val="1200"/>
              </a:spcBef>
              <a:spcAft>
                <a:spcPts val="0"/>
              </a:spcAft>
              <a:buClr>
                <a:srgbClr val="548235"/>
              </a:buClr>
            </a:pPr>
            <a:r>
              <a:rPr dirty="0" err="1">
                <a:sym typeface="+mn-ea"/>
              </a:rPr>
              <a:t>第五级</a:t>
            </a:r>
            <a:endParaRPr dirty="0">
              <a:sym typeface="+mn-ea"/>
            </a:endParaRPr>
          </a:p>
        </p:txBody>
      </p:sp>
      <p:sp>
        <p:nvSpPr>
          <p:cNvPr id="7" name="标题" descr="7b0a20202020227461726765744d6f64756c65223a202270726f636573734f6e6c696e65466f6e7473220a7d0a"/>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dirty="0" err="1">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0" name="椭圆 9"/>
          <p:cNvSpPr/>
          <p:nvPr>
            <p:custDataLst>
              <p:tags r:id="rId2"/>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0"/>
                </a:schemeClr>
              </a:solidFill>
              <a:cs typeface="MiSans Normal" panose="00000500000000000000" charset="-122"/>
            </a:endParaRPr>
          </a:p>
        </p:txBody>
      </p:sp>
      <p:sp>
        <p:nvSpPr>
          <p:cNvPr id="9" name="椭圆 8"/>
          <p:cNvSpPr/>
          <p:nvPr>
            <p:custDataLst>
              <p:tags r:id="rId3"/>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节编号"/>
          <p:cNvSpPr txBox="1">
            <a:spLocks noGrp="1"/>
          </p:cNvSpPr>
          <p:nvPr>
            <p:ph type="body" idx="3" hasCustomPrompt="1"/>
            <p:custDataLst>
              <p:tags r:id="rId4"/>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dirty="0">
                <a:ln>
                  <a:solidFill>
                    <a:schemeClr val="accent1"/>
                  </a:solidFill>
                </a:ln>
                <a:noFill/>
                <a:latin typeface="+mj-ea"/>
                <a:ea typeface="+mj-ea"/>
                <a:cs typeface="MiSans Normal" panose="00000500000000000000" charset="-122"/>
                <a:sym typeface="+mn-ea"/>
              </a:defRPr>
            </a:lvl1pPr>
          </a:lstStyle>
          <a:p>
            <a:pPr lvl="0" algn="l">
              <a:buClrTx/>
              <a:buSzTx/>
              <a:buFontTx/>
            </a:pPr>
            <a:r>
              <a:rPr dirty="0" err="1">
                <a:sym typeface="+mn-ea"/>
              </a:rPr>
              <a:t>编辑节编号</a:t>
            </a:r>
            <a:endParaRPr dirty="0">
              <a:sym typeface="+mn-ea"/>
            </a:endParaRPr>
          </a:p>
        </p:txBody>
      </p:sp>
      <p:sp>
        <p:nvSpPr>
          <p:cNvPr id="7" name="标题"/>
          <p:cNvSpPr txBox="1">
            <a:spLocks noGrp="1"/>
          </p:cNvSpPr>
          <p:nvPr>
            <p:ph type="title" idx="2" hasCustomPrompt="1"/>
            <p:custDataLst>
              <p:tags r:id="rId5"/>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13" name="图形 10"/>
          <p:cNvPicPr>
            <a:picLocks noChangeAspect="1"/>
          </p:cNvPicPr>
          <p:nvPr>
            <p:custDataLst>
              <p:tags r:id="rId6"/>
            </p:custDataLst>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05136" y="3207049"/>
            <a:ext cx="2155313" cy="352463"/>
          </a:xfrm>
          <a:prstGeom prst="rect">
            <a:avLst/>
          </a:prstGeom>
        </p:spPr>
      </p:pic>
      <p:sp>
        <p:nvSpPr>
          <p:cNvPr id="4"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5" name="日期占位符 4"/>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3" name="标题"/>
          <p:cNvSpPr txBox="1">
            <a:spLocks noGrp="1"/>
          </p:cNvSpPr>
          <p:nvPr>
            <p:ph type="title" idx="4"/>
            <p:custDataLst>
              <p:tags r:id="rId3"/>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2"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1" name="标题"/>
          <p:cNvSpPr txBox="1">
            <a:spLocks noGrp="1"/>
          </p:cNvSpPr>
          <p:nvPr>
            <p:ph type="title" idx="2"/>
            <p:custDataLst>
              <p:tags r:id="rId5"/>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AFF1154F-E427-4513-B34B-94E36374A1AB}"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descr="7b0a20202020227461726765744d6f64756c65223a202270726f636573734f6e6c696e65466f6e7473220a7d0a"/>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副标题"/>
          <p:cNvSpPr txBox="1">
            <a:spLocks noGrp="1"/>
          </p:cNvSpPr>
          <p:nvPr>
            <p:ph type="body" idx="2" hasCustomPrompt="1"/>
            <p:custDataLst>
              <p:tags r:id="rId2"/>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j-ea"/>
                <a:ea typeface="+mj-ea"/>
                <a:cs typeface="MiSans Normal"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sp>
        <p:nvSpPr>
          <p:cNvPr id="12" name="椭圆 11"/>
          <p:cNvSpPr/>
          <p:nvPr userDrawn="1">
            <p:custDataLst>
              <p:tags r:id="rId2"/>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7"/>
          <p:cNvSpPr/>
          <p:nvPr userDrawn="1">
            <p:custDataLst>
              <p:tags r:id="rId3"/>
            </p:custDataLst>
          </p:nvPr>
        </p:nvSpPr>
        <p:spPr>
          <a:xfrm flipH="1" flipV="1">
            <a:off x="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10" name="椭圆 9"/>
          <p:cNvSpPr/>
          <p:nvPr userDrawn="1">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标题"/>
          <p:cNvSpPr txBox="1">
            <a:spLocks noGrp="1"/>
          </p:cNvSpPr>
          <p:nvPr>
            <p:ph type="title" idx="2" hasCustomPrompt="1"/>
            <p:custDataLst>
              <p:tags r:id="rId5"/>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sp>
        <p:nvSpPr>
          <p:cNvPr id="7" name="副标题"/>
          <p:cNvSpPr txBox="1">
            <a:spLocks noGrp="1"/>
          </p:cNvSpPr>
          <p:nvPr>
            <p:ph type="body" idx="1" hasCustomPrompt="1"/>
            <p:custDataLst>
              <p:tags r:id="rId6"/>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pic>
        <p:nvPicPr>
          <p:cNvPr id="2" name="图形 12"/>
          <p:cNvPicPr>
            <a:picLocks noChangeAspect="1"/>
          </p:cNvPicPr>
          <p:nvPr userDrawn="1">
            <p:custDataLst>
              <p:tags r:id="rId10"/>
            </p:custDataLst>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700000">
            <a:off x="7799705" y="1013460"/>
            <a:ext cx="1157605" cy="1157605"/>
          </a:xfrm>
          <a:prstGeom prst="rect">
            <a:avLst/>
          </a:prstGeom>
        </p:spPr>
      </p:pic>
      <p:pic>
        <p:nvPicPr>
          <p:cNvPr id="3" name="图形 16"/>
          <p:cNvPicPr>
            <a:picLocks noChangeAspect="1"/>
          </p:cNvPicPr>
          <p:nvPr userDrawn="1">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0212943" y="5334181"/>
            <a:ext cx="1427948" cy="1427948"/>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2" name="任意多边形: 形状 37"/>
          <p:cNvSpPr/>
          <p:nvPr>
            <p:custDataLst>
              <p:tags r:id="rId2"/>
            </p:custDataLst>
          </p:nvPr>
        </p:nvSpPr>
        <p:spPr>
          <a:xfrm flipH="1" flipV="1">
            <a:off x="0" y="-4767"/>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cs typeface="MiSans Normal" panose="00000500000000000000" charset="-122"/>
            </a:endParaRPr>
          </a:p>
        </p:txBody>
      </p:sp>
      <p:sp>
        <p:nvSpPr>
          <p:cNvPr id="16" name="椭圆 15"/>
          <p:cNvSpPr/>
          <p:nvPr>
            <p:custDataLst>
              <p:tags r:id="rId3"/>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1" name="椭圆 10"/>
          <p:cNvSpPr/>
          <p:nvPr>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pic>
        <p:nvPicPr>
          <p:cNvPr id="10" name="图形 12"/>
          <p:cNvPicPr>
            <a:picLocks noChangeAspect="1"/>
          </p:cNvPicPr>
          <p:nvPr>
            <p:custDataLst>
              <p:tags r:id="rId5"/>
            </p:custData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700000">
            <a:off x="7799705" y="1013460"/>
            <a:ext cx="1157605" cy="1157605"/>
          </a:xfrm>
          <a:prstGeom prst="rect">
            <a:avLst/>
          </a:prstGeom>
        </p:spPr>
      </p:pic>
      <p:sp>
        <p:nvSpPr>
          <p:cNvPr id="9"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pic>
        <p:nvPicPr>
          <p:cNvPr id="19" name="图形 16"/>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0212943" y="5334181"/>
            <a:ext cx="1427948" cy="1427948"/>
          </a:xfrm>
          <a:prstGeom prst="rect">
            <a:avLst/>
          </a:prstGeom>
        </p:spPr>
      </p:pic>
      <p:sp>
        <p:nvSpPr>
          <p:cNvPr id="8" name="副标题" descr="7b0a20202020227461726765744d6f64756c65223a202270726f636573734f6e6c696e65466f6e7473220a7d0a"/>
          <p:cNvSpPr txBox="1">
            <a:spLocks noGrp="1"/>
          </p:cNvSpPr>
          <p:nvPr>
            <p:ph type="body" idx="2" hasCustomPrompt="1"/>
            <p:custDataLst>
              <p:tags r:id="rId12"/>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7" name="副标题" descr="7b0a20202020227461726765744d6f64756c65223a202270726f636573734f6e6c696e65466f6e7473220a7d0a"/>
          <p:cNvSpPr txBox="1">
            <a:spLocks noGrp="1"/>
          </p:cNvSpPr>
          <p:nvPr>
            <p:ph type="body" idx="1" hasCustomPrompt="1"/>
            <p:custDataLst>
              <p:tags r:id="rId13"/>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4" name="日期占位符 3"/>
          <p:cNvSpPr>
            <a:spLocks noGrp="1"/>
          </p:cNvSpPr>
          <p:nvPr>
            <p:ph type="dt" sz="half" idx="10"/>
            <p:custDataLst>
              <p:tags r:id="rId1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正文" descr="7b0a20202020227461726765744d6f64756c65223a202270726f636573734f6e6c696e65466f6e7473220a7d0a"/>
          <p:cNvSpPr txBox="1">
            <a:spLocks noGrp="1"/>
          </p:cNvSpPr>
          <p:nvPr>
            <p:ph idx="3"/>
            <p:custDataLst>
              <p:tags r:id="rId2"/>
            </p:custDataLst>
          </p:nvPr>
        </p:nvSpPr>
        <p:spPr>
          <a:xfrm>
            <a:off x="608330" y="1376045"/>
            <a:ext cx="10968990" cy="48736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548235"/>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dirty="0">
                <a:sym typeface="+mn-ea"/>
              </a:rPr>
              <a:t>单击此处编辑母版文本样式</a:t>
            </a:r>
            <a:endParaRPr dirty="0">
              <a:sym typeface="+mn-ea"/>
            </a:endParaRPr>
          </a:p>
          <a:p>
            <a:pPr lvl="1">
              <a:spcBef>
                <a:spcPts val="1200"/>
              </a:spcBef>
              <a:spcAft>
                <a:spcPts val="0"/>
              </a:spcAft>
              <a:buClr>
                <a:srgbClr val="548235"/>
              </a:buClr>
            </a:pPr>
            <a:r>
              <a:rPr dirty="0" err="1">
                <a:sym typeface="+mn-ea"/>
              </a:rPr>
              <a:t>第二级</a:t>
            </a:r>
            <a:endParaRPr dirty="0">
              <a:sym typeface="+mn-ea"/>
            </a:endParaRPr>
          </a:p>
          <a:p>
            <a:pPr lvl="2">
              <a:spcBef>
                <a:spcPts val="1200"/>
              </a:spcBef>
              <a:spcAft>
                <a:spcPts val="0"/>
              </a:spcAft>
              <a:buClr>
                <a:srgbClr val="548235"/>
              </a:buClr>
            </a:pPr>
            <a:r>
              <a:rPr dirty="0" err="1">
                <a:sym typeface="+mn-ea"/>
              </a:rPr>
              <a:t>第三级</a:t>
            </a:r>
            <a:endParaRPr dirty="0">
              <a:sym typeface="+mn-ea"/>
            </a:endParaRPr>
          </a:p>
          <a:p>
            <a:pPr lvl="3">
              <a:spcBef>
                <a:spcPts val="1200"/>
              </a:spcBef>
              <a:spcAft>
                <a:spcPts val="0"/>
              </a:spcAft>
              <a:buClr>
                <a:srgbClr val="548235"/>
              </a:buClr>
            </a:pPr>
            <a:r>
              <a:rPr dirty="0" err="1">
                <a:sym typeface="+mn-ea"/>
              </a:rPr>
              <a:t>第四级</a:t>
            </a:r>
            <a:endParaRPr dirty="0">
              <a:sym typeface="+mn-ea"/>
            </a:endParaRPr>
          </a:p>
          <a:p>
            <a:pPr lvl="4">
              <a:spcBef>
                <a:spcPts val="1200"/>
              </a:spcBef>
              <a:spcAft>
                <a:spcPts val="0"/>
              </a:spcAft>
              <a:buClr>
                <a:srgbClr val="548235"/>
              </a:buClr>
            </a:pPr>
            <a:r>
              <a:rPr dirty="0" err="1">
                <a:sym typeface="+mn-ea"/>
              </a:rPr>
              <a:t>第五级</a:t>
            </a:r>
            <a:endParaRPr dirty="0">
              <a:sym typeface="+mn-ea"/>
            </a:endParaRPr>
          </a:p>
        </p:txBody>
      </p:sp>
      <p:sp>
        <p:nvSpPr>
          <p:cNvPr id="7" name="标题" descr="7b0a20202020227461726765744d6f64756c65223a202270726f636573734f6e6c696e65466f6e7473220a7d0a"/>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dirty="0" err="1">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0" name="椭圆 9"/>
          <p:cNvSpPr/>
          <p:nvPr>
            <p:custDataLst>
              <p:tags r:id="rId2"/>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0"/>
                </a:schemeClr>
              </a:solidFill>
              <a:cs typeface="MiSans Normal" panose="00000500000000000000" charset="-122"/>
            </a:endParaRPr>
          </a:p>
        </p:txBody>
      </p:sp>
      <p:sp>
        <p:nvSpPr>
          <p:cNvPr id="9" name="椭圆 8"/>
          <p:cNvSpPr/>
          <p:nvPr>
            <p:custDataLst>
              <p:tags r:id="rId3"/>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节编号"/>
          <p:cNvSpPr txBox="1">
            <a:spLocks noGrp="1"/>
          </p:cNvSpPr>
          <p:nvPr>
            <p:ph type="body" idx="3" hasCustomPrompt="1"/>
            <p:custDataLst>
              <p:tags r:id="rId4"/>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dirty="0">
                <a:ln>
                  <a:solidFill>
                    <a:schemeClr val="accent1"/>
                  </a:solidFill>
                </a:ln>
                <a:noFill/>
                <a:latin typeface="+mj-ea"/>
                <a:ea typeface="+mj-ea"/>
                <a:cs typeface="MiSans Normal" panose="00000500000000000000" charset="-122"/>
                <a:sym typeface="+mn-ea"/>
              </a:defRPr>
            </a:lvl1pPr>
          </a:lstStyle>
          <a:p>
            <a:pPr lvl="0" algn="l">
              <a:buClrTx/>
              <a:buSzTx/>
              <a:buFontTx/>
            </a:pPr>
            <a:r>
              <a:rPr dirty="0" err="1">
                <a:sym typeface="+mn-ea"/>
              </a:rPr>
              <a:t>编辑节编号</a:t>
            </a:r>
            <a:endParaRPr dirty="0">
              <a:sym typeface="+mn-ea"/>
            </a:endParaRPr>
          </a:p>
        </p:txBody>
      </p:sp>
      <p:sp>
        <p:nvSpPr>
          <p:cNvPr id="7" name="标题"/>
          <p:cNvSpPr txBox="1">
            <a:spLocks noGrp="1"/>
          </p:cNvSpPr>
          <p:nvPr>
            <p:ph type="title" idx="2" hasCustomPrompt="1"/>
            <p:custDataLst>
              <p:tags r:id="rId5"/>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13" name="图形 10"/>
          <p:cNvPicPr>
            <a:picLocks noChangeAspect="1"/>
          </p:cNvPicPr>
          <p:nvPr>
            <p:custDataLst>
              <p:tags r:id="rId6"/>
            </p:custDataLst>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05136" y="3207049"/>
            <a:ext cx="2155313" cy="352463"/>
          </a:xfrm>
          <a:prstGeom prst="rect">
            <a:avLst/>
          </a:prstGeom>
        </p:spPr>
      </p:pic>
      <p:sp>
        <p:nvSpPr>
          <p:cNvPr id="4"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5" name="日期占位符 4"/>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3" name="标题"/>
          <p:cNvSpPr txBox="1">
            <a:spLocks noGrp="1"/>
          </p:cNvSpPr>
          <p:nvPr>
            <p:ph type="title" idx="4"/>
            <p:custDataLst>
              <p:tags r:id="rId3"/>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2"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1" name="标题"/>
          <p:cNvSpPr txBox="1">
            <a:spLocks noGrp="1"/>
          </p:cNvSpPr>
          <p:nvPr>
            <p:ph type="title" idx="2"/>
            <p:custDataLst>
              <p:tags r:id="rId5"/>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AFF1154F-E427-4513-B34B-94E36374A1AB}"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descr="7b0a20202020227461726765744d6f64756c65223a202270726f636573734f6e6c696e65466f6e7473220a7d0a"/>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副标题"/>
          <p:cNvSpPr txBox="1">
            <a:spLocks noGrp="1"/>
          </p:cNvSpPr>
          <p:nvPr>
            <p:ph type="body" idx="2" hasCustomPrompt="1"/>
            <p:custDataLst>
              <p:tags r:id="rId2"/>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j-ea"/>
                <a:ea typeface="+mj-ea"/>
                <a:cs typeface="MiSans Normal"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sp>
        <p:nvSpPr>
          <p:cNvPr id="12" name="椭圆 11"/>
          <p:cNvSpPr/>
          <p:nvPr userDrawn="1">
            <p:custDataLst>
              <p:tags r:id="rId2"/>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7"/>
          <p:cNvSpPr/>
          <p:nvPr userDrawn="1">
            <p:custDataLst>
              <p:tags r:id="rId3"/>
            </p:custDataLst>
          </p:nvPr>
        </p:nvSpPr>
        <p:spPr>
          <a:xfrm flipH="1" flipV="1">
            <a:off x="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10" name="椭圆 9"/>
          <p:cNvSpPr/>
          <p:nvPr userDrawn="1">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标题"/>
          <p:cNvSpPr txBox="1">
            <a:spLocks noGrp="1"/>
          </p:cNvSpPr>
          <p:nvPr>
            <p:ph type="title" idx="2" hasCustomPrompt="1"/>
            <p:custDataLst>
              <p:tags r:id="rId5"/>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sp>
        <p:nvSpPr>
          <p:cNvPr id="7" name="副标题"/>
          <p:cNvSpPr txBox="1">
            <a:spLocks noGrp="1"/>
          </p:cNvSpPr>
          <p:nvPr>
            <p:ph type="body" idx="1" hasCustomPrompt="1"/>
            <p:custDataLst>
              <p:tags r:id="rId6"/>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pic>
        <p:nvPicPr>
          <p:cNvPr id="2" name="图形 12"/>
          <p:cNvPicPr>
            <a:picLocks noChangeAspect="1"/>
          </p:cNvPicPr>
          <p:nvPr userDrawn="1">
            <p:custDataLst>
              <p:tags r:id="rId10"/>
            </p:custDataLst>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700000">
            <a:off x="7799705" y="1013460"/>
            <a:ext cx="1157605" cy="1157605"/>
          </a:xfrm>
          <a:prstGeom prst="rect">
            <a:avLst/>
          </a:prstGeom>
        </p:spPr>
      </p:pic>
      <p:pic>
        <p:nvPicPr>
          <p:cNvPr id="3" name="图形 16"/>
          <p:cNvPicPr>
            <a:picLocks noChangeAspect="1"/>
          </p:cNvPicPr>
          <p:nvPr userDrawn="1">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0212943" y="5334181"/>
            <a:ext cx="1427948" cy="1427948"/>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2" name="任意多边形: 形状 37"/>
          <p:cNvSpPr/>
          <p:nvPr>
            <p:custDataLst>
              <p:tags r:id="rId2"/>
            </p:custDataLst>
          </p:nvPr>
        </p:nvSpPr>
        <p:spPr>
          <a:xfrm flipH="1" flipV="1">
            <a:off x="0" y="-4767"/>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cs typeface="MiSans Normal" panose="00000500000000000000" charset="-122"/>
            </a:endParaRPr>
          </a:p>
        </p:txBody>
      </p:sp>
      <p:sp>
        <p:nvSpPr>
          <p:cNvPr id="16" name="椭圆 15"/>
          <p:cNvSpPr/>
          <p:nvPr>
            <p:custDataLst>
              <p:tags r:id="rId3"/>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1" name="椭圆 10"/>
          <p:cNvSpPr/>
          <p:nvPr>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pic>
        <p:nvPicPr>
          <p:cNvPr id="10" name="图形 12"/>
          <p:cNvPicPr>
            <a:picLocks noChangeAspect="1"/>
          </p:cNvPicPr>
          <p:nvPr>
            <p:custDataLst>
              <p:tags r:id="rId5"/>
            </p:custData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700000">
            <a:off x="7799705" y="1013460"/>
            <a:ext cx="1157605" cy="1157605"/>
          </a:xfrm>
          <a:prstGeom prst="rect">
            <a:avLst/>
          </a:prstGeom>
        </p:spPr>
      </p:pic>
      <p:sp>
        <p:nvSpPr>
          <p:cNvPr id="9"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pic>
        <p:nvPicPr>
          <p:cNvPr id="19" name="图形 16"/>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0212943" y="5334181"/>
            <a:ext cx="1427948" cy="1427948"/>
          </a:xfrm>
          <a:prstGeom prst="rect">
            <a:avLst/>
          </a:prstGeom>
        </p:spPr>
      </p:pic>
      <p:sp>
        <p:nvSpPr>
          <p:cNvPr id="8" name="副标题" descr="7b0a20202020227461726765744d6f64756c65223a202270726f636573734f6e6c696e65466f6e7473220a7d0a"/>
          <p:cNvSpPr txBox="1">
            <a:spLocks noGrp="1"/>
          </p:cNvSpPr>
          <p:nvPr>
            <p:ph type="body" idx="2" hasCustomPrompt="1"/>
            <p:custDataLst>
              <p:tags r:id="rId12"/>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7" name="副标题" descr="7b0a20202020227461726765744d6f64756c65223a202270726f636573734f6e6c696e65466f6e7473220a7d0a"/>
          <p:cNvSpPr txBox="1">
            <a:spLocks noGrp="1"/>
          </p:cNvSpPr>
          <p:nvPr>
            <p:ph type="body" idx="1" hasCustomPrompt="1"/>
            <p:custDataLst>
              <p:tags r:id="rId13"/>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4" name="日期占位符 3"/>
          <p:cNvSpPr>
            <a:spLocks noGrp="1"/>
          </p:cNvSpPr>
          <p:nvPr>
            <p:ph type="dt" sz="half" idx="10"/>
            <p:custDataLst>
              <p:tags r:id="rId1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正文" descr="7b0a20202020227461726765744d6f64756c65223a202270726f636573734f6e6c696e65466f6e7473220a7d0a"/>
          <p:cNvSpPr txBox="1">
            <a:spLocks noGrp="1"/>
          </p:cNvSpPr>
          <p:nvPr>
            <p:ph idx="3"/>
            <p:custDataLst>
              <p:tags r:id="rId2"/>
            </p:custDataLst>
          </p:nvPr>
        </p:nvSpPr>
        <p:spPr>
          <a:xfrm>
            <a:off x="608330" y="1376045"/>
            <a:ext cx="10968990" cy="48736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548235"/>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dirty="0">
                <a:sym typeface="+mn-ea"/>
              </a:rPr>
              <a:t>单击此处编辑母版文本样式</a:t>
            </a:r>
            <a:endParaRPr dirty="0">
              <a:sym typeface="+mn-ea"/>
            </a:endParaRPr>
          </a:p>
          <a:p>
            <a:pPr lvl="1">
              <a:spcBef>
                <a:spcPts val="1200"/>
              </a:spcBef>
              <a:spcAft>
                <a:spcPts val="0"/>
              </a:spcAft>
              <a:buClr>
                <a:srgbClr val="548235"/>
              </a:buClr>
            </a:pPr>
            <a:r>
              <a:rPr dirty="0" err="1">
                <a:sym typeface="+mn-ea"/>
              </a:rPr>
              <a:t>第二级</a:t>
            </a:r>
            <a:endParaRPr dirty="0">
              <a:sym typeface="+mn-ea"/>
            </a:endParaRPr>
          </a:p>
          <a:p>
            <a:pPr lvl="2">
              <a:spcBef>
                <a:spcPts val="1200"/>
              </a:spcBef>
              <a:spcAft>
                <a:spcPts val="0"/>
              </a:spcAft>
              <a:buClr>
                <a:srgbClr val="548235"/>
              </a:buClr>
            </a:pPr>
            <a:r>
              <a:rPr dirty="0" err="1">
                <a:sym typeface="+mn-ea"/>
              </a:rPr>
              <a:t>第三级</a:t>
            </a:r>
            <a:endParaRPr dirty="0">
              <a:sym typeface="+mn-ea"/>
            </a:endParaRPr>
          </a:p>
          <a:p>
            <a:pPr lvl="3">
              <a:spcBef>
                <a:spcPts val="1200"/>
              </a:spcBef>
              <a:spcAft>
                <a:spcPts val="0"/>
              </a:spcAft>
              <a:buClr>
                <a:srgbClr val="548235"/>
              </a:buClr>
            </a:pPr>
            <a:r>
              <a:rPr dirty="0" err="1">
                <a:sym typeface="+mn-ea"/>
              </a:rPr>
              <a:t>第四级</a:t>
            </a:r>
            <a:endParaRPr dirty="0">
              <a:sym typeface="+mn-ea"/>
            </a:endParaRPr>
          </a:p>
          <a:p>
            <a:pPr lvl="4">
              <a:spcBef>
                <a:spcPts val="1200"/>
              </a:spcBef>
              <a:spcAft>
                <a:spcPts val="0"/>
              </a:spcAft>
              <a:buClr>
                <a:srgbClr val="548235"/>
              </a:buClr>
            </a:pPr>
            <a:r>
              <a:rPr dirty="0" err="1">
                <a:sym typeface="+mn-ea"/>
              </a:rPr>
              <a:t>第五级</a:t>
            </a:r>
            <a:endParaRPr dirty="0">
              <a:sym typeface="+mn-ea"/>
            </a:endParaRPr>
          </a:p>
        </p:txBody>
      </p:sp>
      <p:sp>
        <p:nvSpPr>
          <p:cNvPr id="7" name="标题" descr="7b0a20202020227461726765744d6f64756c65223a202270726f636573734f6e6c696e65466f6e7473220a7d0a"/>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dirty="0" err="1">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0" name="椭圆 9"/>
          <p:cNvSpPr/>
          <p:nvPr>
            <p:custDataLst>
              <p:tags r:id="rId2"/>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0"/>
                </a:schemeClr>
              </a:solidFill>
              <a:cs typeface="MiSans Normal" panose="00000500000000000000" charset="-122"/>
            </a:endParaRPr>
          </a:p>
        </p:txBody>
      </p:sp>
      <p:sp>
        <p:nvSpPr>
          <p:cNvPr id="9" name="椭圆 8"/>
          <p:cNvSpPr/>
          <p:nvPr>
            <p:custDataLst>
              <p:tags r:id="rId3"/>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节编号"/>
          <p:cNvSpPr txBox="1">
            <a:spLocks noGrp="1"/>
          </p:cNvSpPr>
          <p:nvPr>
            <p:ph type="body" idx="3" hasCustomPrompt="1"/>
            <p:custDataLst>
              <p:tags r:id="rId4"/>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dirty="0">
                <a:ln>
                  <a:solidFill>
                    <a:schemeClr val="accent1"/>
                  </a:solidFill>
                </a:ln>
                <a:noFill/>
                <a:latin typeface="+mj-ea"/>
                <a:ea typeface="+mj-ea"/>
                <a:cs typeface="MiSans Normal" panose="00000500000000000000" charset="-122"/>
                <a:sym typeface="+mn-ea"/>
              </a:defRPr>
            </a:lvl1pPr>
          </a:lstStyle>
          <a:p>
            <a:pPr lvl="0" algn="l">
              <a:buClrTx/>
              <a:buSzTx/>
              <a:buFontTx/>
            </a:pPr>
            <a:r>
              <a:rPr dirty="0" err="1">
                <a:sym typeface="+mn-ea"/>
              </a:rPr>
              <a:t>编辑节编号</a:t>
            </a:r>
            <a:endParaRPr dirty="0">
              <a:sym typeface="+mn-ea"/>
            </a:endParaRPr>
          </a:p>
        </p:txBody>
      </p:sp>
      <p:sp>
        <p:nvSpPr>
          <p:cNvPr id="7" name="标题"/>
          <p:cNvSpPr txBox="1">
            <a:spLocks noGrp="1"/>
          </p:cNvSpPr>
          <p:nvPr>
            <p:ph type="title" idx="2" hasCustomPrompt="1"/>
            <p:custDataLst>
              <p:tags r:id="rId5"/>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13" name="图形 10"/>
          <p:cNvPicPr>
            <a:picLocks noChangeAspect="1"/>
          </p:cNvPicPr>
          <p:nvPr>
            <p:custDataLst>
              <p:tags r:id="rId6"/>
            </p:custDataLst>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05136" y="3207049"/>
            <a:ext cx="2155313" cy="352463"/>
          </a:xfrm>
          <a:prstGeom prst="rect">
            <a:avLst/>
          </a:prstGeom>
        </p:spPr>
      </p:pic>
      <p:sp>
        <p:nvSpPr>
          <p:cNvPr id="4"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5" name="日期占位符 4"/>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3" name="标题"/>
          <p:cNvSpPr txBox="1">
            <a:spLocks noGrp="1"/>
          </p:cNvSpPr>
          <p:nvPr>
            <p:ph type="title" idx="4"/>
            <p:custDataLst>
              <p:tags r:id="rId3"/>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2"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1" name="标题"/>
          <p:cNvSpPr txBox="1">
            <a:spLocks noGrp="1"/>
          </p:cNvSpPr>
          <p:nvPr>
            <p:ph type="title" idx="2"/>
            <p:custDataLst>
              <p:tags r:id="rId5"/>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AFF1154F-E427-4513-B34B-94E36374A1AB}"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descr="7b0a20202020227461726765744d6f64756c65223a202270726f636573734f6e6c696e65466f6e7473220a7d0a"/>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副标题"/>
          <p:cNvSpPr txBox="1">
            <a:spLocks noGrp="1"/>
          </p:cNvSpPr>
          <p:nvPr>
            <p:ph type="body" idx="2" hasCustomPrompt="1"/>
            <p:custDataLst>
              <p:tags r:id="rId2"/>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j-ea"/>
                <a:ea typeface="+mj-ea"/>
                <a:cs typeface="MiSans Normal"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sp>
        <p:nvSpPr>
          <p:cNvPr id="12" name="椭圆 11"/>
          <p:cNvSpPr/>
          <p:nvPr userDrawn="1">
            <p:custDataLst>
              <p:tags r:id="rId2"/>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7"/>
          <p:cNvSpPr/>
          <p:nvPr userDrawn="1">
            <p:custDataLst>
              <p:tags r:id="rId3"/>
            </p:custDataLst>
          </p:nvPr>
        </p:nvSpPr>
        <p:spPr>
          <a:xfrm flipH="1" flipV="1">
            <a:off x="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10" name="椭圆 9"/>
          <p:cNvSpPr/>
          <p:nvPr userDrawn="1">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标题"/>
          <p:cNvSpPr txBox="1">
            <a:spLocks noGrp="1"/>
          </p:cNvSpPr>
          <p:nvPr>
            <p:ph type="title" idx="2" hasCustomPrompt="1"/>
            <p:custDataLst>
              <p:tags r:id="rId5"/>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sp>
        <p:nvSpPr>
          <p:cNvPr id="7" name="副标题"/>
          <p:cNvSpPr txBox="1">
            <a:spLocks noGrp="1"/>
          </p:cNvSpPr>
          <p:nvPr>
            <p:ph type="body" idx="1" hasCustomPrompt="1"/>
            <p:custDataLst>
              <p:tags r:id="rId6"/>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pic>
        <p:nvPicPr>
          <p:cNvPr id="2" name="图形 12"/>
          <p:cNvPicPr>
            <a:picLocks noChangeAspect="1"/>
          </p:cNvPicPr>
          <p:nvPr userDrawn="1">
            <p:custDataLst>
              <p:tags r:id="rId10"/>
            </p:custDataLst>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700000">
            <a:off x="7799705" y="1013460"/>
            <a:ext cx="1157605" cy="1157605"/>
          </a:xfrm>
          <a:prstGeom prst="rect">
            <a:avLst/>
          </a:prstGeom>
        </p:spPr>
      </p:pic>
      <p:pic>
        <p:nvPicPr>
          <p:cNvPr id="3" name="图形 16"/>
          <p:cNvPicPr>
            <a:picLocks noChangeAspect="1"/>
          </p:cNvPicPr>
          <p:nvPr userDrawn="1">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0212943" y="5334181"/>
            <a:ext cx="1427948" cy="1427948"/>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2" name="任意多边形: 形状 37"/>
          <p:cNvSpPr/>
          <p:nvPr>
            <p:custDataLst>
              <p:tags r:id="rId2"/>
            </p:custDataLst>
          </p:nvPr>
        </p:nvSpPr>
        <p:spPr>
          <a:xfrm flipH="1" flipV="1">
            <a:off x="0" y="-4767"/>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cs typeface="MiSans Normal" panose="00000500000000000000" charset="-122"/>
            </a:endParaRPr>
          </a:p>
        </p:txBody>
      </p:sp>
      <p:sp>
        <p:nvSpPr>
          <p:cNvPr id="16" name="椭圆 15"/>
          <p:cNvSpPr/>
          <p:nvPr>
            <p:custDataLst>
              <p:tags r:id="rId3"/>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1" name="椭圆 10"/>
          <p:cNvSpPr/>
          <p:nvPr>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pic>
        <p:nvPicPr>
          <p:cNvPr id="10" name="图形 12"/>
          <p:cNvPicPr>
            <a:picLocks noChangeAspect="1"/>
          </p:cNvPicPr>
          <p:nvPr>
            <p:custDataLst>
              <p:tags r:id="rId5"/>
            </p:custData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700000">
            <a:off x="7799705" y="1013460"/>
            <a:ext cx="1157605" cy="1157605"/>
          </a:xfrm>
          <a:prstGeom prst="rect">
            <a:avLst/>
          </a:prstGeom>
        </p:spPr>
      </p:pic>
      <p:sp>
        <p:nvSpPr>
          <p:cNvPr id="9"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pic>
        <p:nvPicPr>
          <p:cNvPr id="19" name="图形 16"/>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0212943" y="5334181"/>
            <a:ext cx="1427948" cy="1427948"/>
          </a:xfrm>
          <a:prstGeom prst="rect">
            <a:avLst/>
          </a:prstGeom>
        </p:spPr>
      </p:pic>
      <p:sp>
        <p:nvSpPr>
          <p:cNvPr id="8" name="副标题" descr="7b0a20202020227461726765744d6f64756c65223a202270726f636573734f6e6c696e65466f6e7473220a7d0a"/>
          <p:cNvSpPr txBox="1">
            <a:spLocks noGrp="1"/>
          </p:cNvSpPr>
          <p:nvPr>
            <p:ph type="body" idx="2" hasCustomPrompt="1"/>
            <p:custDataLst>
              <p:tags r:id="rId12"/>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7" name="副标题" descr="7b0a20202020227461726765744d6f64756c65223a202270726f636573734f6e6c696e65466f6e7473220a7d0a"/>
          <p:cNvSpPr txBox="1">
            <a:spLocks noGrp="1"/>
          </p:cNvSpPr>
          <p:nvPr>
            <p:ph type="body" idx="1" hasCustomPrompt="1"/>
            <p:custDataLst>
              <p:tags r:id="rId13"/>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4" name="日期占位符 3"/>
          <p:cNvSpPr>
            <a:spLocks noGrp="1"/>
          </p:cNvSpPr>
          <p:nvPr>
            <p:ph type="dt" sz="half" idx="10"/>
            <p:custDataLst>
              <p:tags r:id="rId1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正文" descr="7b0a20202020227461726765744d6f64756c65223a202270726f636573734f6e6c696e65466f6e7473220a7d0a"/>
          <p:cNvSpPr txBox="1">
            <a:spLocks noGrp="1"/>
          </p:cNvSpPr>
          <p:nvPr>
            <p:ph idx="3"/>
            <p:custDataLst>
              <p:tags r:id="rId2"/>
            </p:custDataLst>
          </p:nvPr>
        </p:nvSpPr>
        <p:spPr>
          <a:xfrm>
            <a:off x="608330" y="1376045"/>
            <a:ext cx="10968990" cy="48736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548235"/>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dirty="0">
                <a:sym typeface="+mn-ea"/>
              </a:rPr>
              <a:t>单击此处编辑母版文本样式</a:t>
            </a:r>
            <a:endParaRPr dirty="0">
              <a:sym typeface="+mn-ea"/>
            </a:endParaRPr>
          </a:p>
          <a:p>
            <a:pPr lvl="1">
              <a:spcBef>
                <a:spcPts val="1200"/>
              </a:spcBef>
              <a:spcAft>
                <a:spcPts val="0"/>
              </a:spcAft>
              <a:buClr>
                <a:srgbClr val="548235"/>
              </a:buClr>
            </a:pPr>
            <a:r>
              <a:rPr dirty="0" err="1">
                <a:sym typeface="+mn-ea"/>
              </a:rPr>
              <a:t>第二级</a:t>
            </a:r>
            <a:endParaRPr dirty="0">
              <a:sym typeface="+mn-ea"/>
            </a:endParaRPr>
          </a:p>
          <a:p>
            <a:pPr lvl="2">
              <a:spcBef>
                <a:spcPts val="1200"/>
              </a:spcBef>
              <a:spcAft>
                <a:spcPts val="0"/>
              </a:spcAft>
              <a:buClr>
                <a:srgbClr val="548235"/>
              </a:buClr>
            </a:pPr>
            <a:r>
              <a:rPr dirty="0" err="1">
                <a:sym typeface="+mn-ea"/>
              </a:rPr>
              <a:t>第三级</a:t>
            </a:r>
            <a:endParaRPr dirty="0">
              <a:sym typeface="+mn-ea"/>
            </a:endParaRPr>
          </a:p>
          <a:p>
            <a:pPr lvl="3">
              <a:spcBef>
                <a:spcPts val="1200"/>
              </a:spcBef>
              <a:spcAft>
                <a:spcPts val="0"/>
              </a:spcAft>
              <a:buClr>
                <a:srgbClr val="548235"/>
              </a:buClr>
            </a:pPr>
            <a:r>
              <a:rPr dirty="0" err="1">
                <a:sym typeface="+mn-ea"/>
              </a:rPr>
              <a:t>第四级</a:t>
            </a:r>
            <a:endParaRPr dirty="0">
              <a:sym typeface="+mn-ea"/>
            </a:endParaRPr>
          </a:p>
          <a:p>
            <a:pPr lvl="4">
              <a:spcBef>
                <a:spcPts val="1200"/>
              </a:spcBef>
              <a:spcAft>
                <a:spcPts val="0"/>
              </a:spcAft>
              <a:buClr>
                <a:srgbClr val="548235"/>
              </a:buClr>
            </a:pPr>
            <a:r>
              <a:rPr dirty="0" err="1">
                <a:sym typeface="+mn-ea"/>
              </a:rPr>
              <a:t>第五级</a:t>
            </a:r>
            <a:endParaRPr dirty="0">
              <a:sym typeface="+mn-ea"/>
            </a:endParaRPr>
          </a:p>
        </p:txBody>
      </p:sp>
      <p:sp>
        <p:nvSpPr>
          <p:cNvPr id="7" name="标题" descr="7b0a20202020227461726765744d6f64756c65223a202270726f636573734f6e6c696e65466f6e7473220a7d0a"/>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dirty="0" err="1">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0" name="椭圆 9"/>
          <p:cNvSpPr/>
          <p:nvPr>
            <p:custDataLst>
              <p:tags r:id="rId2"/>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0"/>
                </a:schemeClr>
              </a:solidFill>
              <a:cs typeface="MiSans Normal" panose="00000500000000000000" charset="-122"/>
            </a:endParaRPr>
          </a:p>
        </p:txBody>
      </p:sp>
      <p:sp>
        <p:nvSpPr>
          <p:cNvPr id="9" name="椭圆 8"/>
          <p:cNvSpPr/>
          <p:nvPr>
            <p:custDataLst>
              <p:tags r:id="rId3"/>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节编号"/>
          <p:cNvSpPr txBox="1">
            <a:spLocks noGrp="1"/>
          </p:cNvSpPr>
          <p:nvPr>
            <p:ph type="body" idx="3" hasCustomPrompt="1"/>
            <p:custDataLst>
              <p:tags r:id="rId4"/>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dirty="0">
                <a:ln>
                  <a:solidFill>
                    <a:schemeClr val="accent1"/>
                  </a:solidFill>
                </a:ln>
                <a:noFill/>
                <a:latin typeface="+mj-ea"/>
                <a:ea typeface="+mj-ea"/>
                <a:cs typeface="MiSans Normal" panose="00000500000000000000" charset="-122"/>
                <a:sym typeface="+mn-ea"/>
              </a:defRPr>
            </a:lvl1pPr>
          </a:lstStyle>
          <a:p>
            <a:pPr lvl="0" algn="l">
              <a:buClrTx/>
              <a:buSzTx/>
              <a:buFontTx/>
            </a:pPr>
            <a:r>
              <a:rPr dirty="0" err="1">
                <a:sym typeface="+mn-ea"/>
              </a:rPr>
              <a:t>编辑节编号</a:t>
            </a:r>
            <a:endParaRPr dirty="0">
              <a:sym typeface="+mn-ea"/>
            </a:endParaRPr>
          </a:p>
        </p:txBody>
      </p:sp>
      <p:sp>
        <p:nvSpPr>
          <p:cNvPr id="7" name="标题"/>
          <p:cNvSpPr txBox="1">
            <a:spLocks noGrp="1"/>
          </p:cNvSpPr>
          <p:nvPr>
            <p:ph type="title" idx="2" hasCustomPrompt="1"/>
            <p:custDataLst>
              <p:tags r:id="rId5"/>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13" name="图形 10"/>
          <p:cNvPicPr>
            <a:picLocks noChangeAspect="1"/>
          </p:cNvPicPr>
          <p:nvPr>
            <p:custDataLst>
              <p:tags r:id="rId6"/>
            </p:custDataLst>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05136" y="3207049"/>
            <a:ext cx="2155313" cy="352463"/>
          </a:xfrm>
          <a:prstGeom prst="rect">
            <a:avLst/>
          </a:prstGeom>
        </p:spPr>
      </p:pic>
      <p:sp>
        <p:nvSpPr>
          <p:cNvPr id="4"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5" name="日期占位符 4"/>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3" name="标题"/>
          <p:cNvSpPr txBox="1">
            <a:spLocks noGrp="1"/>
          </p:cNvSpPr>
          <p:nvPr>
            <p:ph type="title" idx="4"/>
            <p:custDataLst>
              <p:tags r:id="rId3"/>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2"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1" name="标题"/>
          <p:cNvSpPr txBox="1">
            <a:spLocks noGrp="1"/>
          </p:cNvSpPr>
          <p:nvPr>
            <p:ph type="title" idx="2"/>
            <p:custDataLst>
              <p:tags r:id="rId5"/>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AFF1154F-E427-4513-B34B-94E36374A1AB}"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descr="7b0a20202020227461726765744d6f64756c65223a202270726f636573734f6e6c696e65466f6e7473220a7d0a"/>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副标题"/>
          <p:cNvSpPr txBox="1">
            <a:spLocks noGrp="1"/>
          </p:cNvSpPr>
          <p:nvPr>
            <p:ph type="body" idx="2" hasCustomPrompt="1"/>
            <p:custDataLst>
              <p:tags r:id="rId2"/>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j-ea"/>
                <a:ea typeface="+mj-ea"/>
                <a:cs typeface="MiSans Normal"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sp>
        <p:nvSpPr>
          <p:cNvPr id="12" name="椭圆 11"/>
          <p:cNvSpPr/>
          <p:nvPr userDrawn="1">
            <p:custDataLst>
              <p:tags r:id="rId2"/>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7"/>
          <p:cNvSpPr/>
          <p:nvPr userDrawn="1">
            <p:custDataLst>
              <p:tags r:id="rId3"/>
            </p:custDataLst>
          </p:nvPr>
        </p:nvSpPr>
        <p:spPr>
          <a:xfrm flipH="1" flipV="1">
            <a:off x="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10" name="椭圆 9"/>
          <p:cNvSpPr/>
          <p:nvPr userDrawn="1">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标题"/>
          <p:cNvSpPr txBox="1">
            <a:spLocks noGrp="1"/>
          </p:cNvSpPr>
          <p:nvPr>
            <p:ph type="title" idx="2" hasCustomPrompt="1"/>
            <p:custDataLst>
              <p:tags r:id="rId5"/>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sp>
        <p:nvSpPr>
          <p:cNvPr id="7" name="副标题"/>
          <p:cNvSpPr txBox="1">
            <a:spLocks noGrp="1"/>
          </p:cNvSpPr>
          <p:nvPr>
            <p:ph type="body" idx="1" hasCustomPrompt="1"/>
            <p:custDataLst>
              <p:tags r:id="rId6"/>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pic>
        <p:nvPicPr>
          <p:cNvPr id="2" name="图形 12"/>
          <p:cNvPicPr>
            <a:picLocks noChangeAspect="1"/>
          </p:cNvPicPr>
          <p:nvPr userDrawn="1">
            <p:custDataLst>
              <p:tags r:id="rId10"/>
            </p:custDataLst>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700000">
            <a:off x="7799705" y="1013460"/>
            <a:ext cx="1157605" cy="1157605"/>
          </a:xfrm>
          <a:prstGeom prst="rect">
            <a:avLst/>
          </a:prstGeom>
        </p:spPr>
      </p:pic>
      <p:pic>
        <p:nvPicPr>
          <p:cNvPr id="3" name="图形 16"/>
          <p:cNvPicPr>
            <a:picLocks noChangeAspect="1"/>
          </p:cNvPicPr>
          <p:nvPr userDrawn="1">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0212943" y="5334181"/>
            <a:ext cx="1427948" cy="1427948"/>
          </a:xfrm>
          <a:prstGeom prst="rect">
            <a:avLst/>
          </a:pr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2" name="任意多边形: 形状 37"/>
          <p:cNvSpPr/>
          <p:nvPr>
            <p:custDataLst>
              <p:tags r:id="rId2"/>
            </p:custDataLst>
          </p:nvPr>
        </p:nvSpPr>
        <p:spPr>
          <a:xfrm flipH="1" flipV="1">
            <a:off x="0" y="-4767"/>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cs typeface="MiSans Normal" panose="00000500000000000000" charset="-122"/>
            </a:endParaRPr>
          </a:p>
        </p:txBody>
      </p:sp>
      <p:sp>
        <p:nvSpPr>
          <p:cNvPr id="16" name="椭圆 15"/>
          <p:cNvSpPr/>
          <p:nvPr>
            <p:custDataLst>
              <p:tags r:id="rId3"/>
            </p:custDataLst>
          </p:nvPr>
        </p:nvSpPr>
        <p:spPr>
          <a:xfrm>
            <a:off x="9721215" y="1270"/>
            <a:ext cx="2416810"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11" name="椭圆 10"/>
          <p:cNvSpPr/>
          <p:nvPr>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pic>
        <p:nvPicPr>
          <p:cNvPr id="10" name="图形 12"/>
          <p:cNvPicPr>
            <a:picLocks noChangeAspect="1"/>
          </p:cNvPicPr>
          <p:nvPr>
            <p:custDataLst>
              <p:tags r:id="rId5"/>
            </p:custData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700000">
            <a:off x="7799705" y="1013460"/>
            <a:ext cx="1157605" cy="1157605"/>
          </a:xfrm>
          <a:prstGeom prst="rect">
            <a:avLst/>
          </a:prstGeom>
        </p:spPr>
      </p:pic>
      <p:sp>
        <p:nvSpPr>
          <p:cNvPr id="9" name="标题" descr="7b0a20202020227461726765744d6f64756c65223a202270726f636573734f6e6c696e65466f6e7473220a7d0a"/>
          <p:cNvSpPr txBox="1">
            <a:spLocks noGrp="1"/>
          </p:cNvSpPr>
          <p:nvPr>
            <p:ph type="title" idx="5" hasCustomPrompt="1"/>
            <p:custDataLst>
              <p:tags r:id="rId8"/>
            </p:custDataLst>
          </p:nvPr>
        </p:nvSpPr>
        <p:spPr>
          <a:xfrm>
            <a:off x="1551940" y="1732280"/>
            <a:ext cx="9091295" cy="2182495"/>
          </a:xfrm>
          <a:prstGeom prst="rect">
            <a:avLst/>
          </a:prstGeom>
          <a:noFill/>
        </p:spPr>
        <p:txBody>
          <a:bodyPr wrap="square" lIns="91440" tIns="45720" rIns="91440" bIns="45720" rtlCol="0" anchor="b" anchorCtr="0">
            <a:normAutofit/>
          </a:bodyPr>
          <a:lstStyle>
            <a:lvl1pPr marL="0" marR="0" lvl="0" algn="ctr" defTabSz="914400" rtl="0" eaLnBrk="1" fontAlgn="auto" latinLnBrk="0" hangingPunct="1">
              <a:lnSpc>
                <a:spcPct val="100000"/>
              </a:lnSpc>
              <a:buClrTx/>
              <a:buSzTx/>
              <a:buFontTx/>
              <a:buNone/>
              <a:defRPr kumimoji="0" lang="zh-CN" altLang="en-US" sz="6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pic>
        <p:nvPicPr>
          <p:cNvPr id="19" name="图形 16"/>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10212943" y="5334181"/>
            <a:ext cx="1427948" cy="1427948"/>
          </a:xfrm>
          <a:prstGeom prst="rect">
            <a:avLst/>
          </a:prstGeom>
        </p:spPr>
      </p:pic>
      <p:sp>
        <p:nvSpPr>
          <p:cNvPr id="8" name="副标题" descr="7b0a20202020227461726765744d6f64756c65223a202270726f636573734f6e6c696e65466f6e7473220a7d0a"/>
          <p:cNvSpPr txBox="1">
            <a:spLocks noGrp="1"/>
          </p:cNvSpPr>
          <p:nvPr>
            <p:ph type="body" idx="2" hasCustomPrompt="1"/>
            <p:custDataLst>
              <p:tags r:id="rId12"/>
            </p:custDataLst>
          </p:nvPr>
        </p:nvSpPr>
        <p:spPr>
          <a:xfrm>
            <a:off x="518160" y="5792470"/>
            <a:ext cx="2536825" cy="69977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7" name="副标题" descr="7b0a20202020227461726765744d6f64756c65223a202270726f636573734f6e6c696e65466f6e7473220a7d0a"/>
          <p:cNvSpPr txBox="1">
            <a:spLocks noGrp="1"/>
          </p:cNvSpPr>
          <p:nvPr>
            <p:ph type="body" idx="1" hasCustomPrompt="1"/>
            <p:custDataLst>
              <p:tags r:id="rId13"/>
            </p:custDataLst>
          </p:nvPr>
        </p:nvSpPr>
        <p:spPr>
          <a:xfrm>
            <a:off x="1551940" y="3914775"/>
            <a:ext cx="8883015" cy="774700"/>
          </a:xfrm>
          <a:prstGeom prst="rect">
            <a:avLst/>
          </a:prstGeom>
          <a:noFill/>
        </p:spPr>
        <p:txBody>
          <a:bodyPr vert="horz" wrap="square" lIns="91440" tIns="45720" rIns="91440" bIns="45720" rtlCol="0" anchor="t" anchorCtr="0">
            <a:normAutofit/>
          </a:bodyPr>
          <a:lstStyle>
            <a:lvl1pPr marL="0" marR="0" lvl="0" algn="ctr" defTabSz="914400" rtl="0" eaLnBrk="1" fontAlgn="auto" latinLnBrk="0" hangingPunct="1">
              <a:lnSpc>
                <a:spcPct val="110000"/>
              </a:lnSpc>
              <a:buClrTx/>
              <a:buSzTx/>
              <a:buFontTx/>
              <a:buNone/>
              <a:defRPr kumimoji="0" lang="en-US" altLang="zh-CN" sz="1600" b="0" i="0" u="none" strike="noStrike" kern="1200" cap="none" spc="500" normalizeH="0" baseline="0" noProof="1" dirty="0">
                <a:ln>
                  <a:noFill/>
                </a:ln>
                <a:solidFill>
                  <a:schemeClr val="accent1"/>
                </a:solidFill>
                <a:latin typeface="+mj-ea"/>
                <a:ea typeface="+mj-ea"/>
                <a:cs typeface="MiSans Normal" panose="00000500000000000000" charset="-122"/>
                <a:sym typeface="+mn-ea"/>
              </a:defRPr>
            </a:lvl1pPr>
          </a:lstStyle>
          <a:p>
            <a:pPr lvl="0" algn="ctr">
              <a:lnSpc>
                <a:spcPct val="110000"/>
              </a:lnSpc>
              <a:buClrTx/>
              <a:buSzTx/>
              <a:buFontTx/>
            </a:pPr>
            <a:r>
              <a:rPr>
                <a:sym typeface="+mn-ea"/>
              </a:rPr>
              <a:t>单击此处编辑母版副标题样式</a:t>
            </a:r>
            <a:endParaRPr>
              <a:sym typeface="+mn-ea"/>
            </a:endParaRPr>
          </a:p>
        </p:txBody>
      </p:sp>
      <p:sp>
        <p:nvSpPr>
          <p:cNvPr id="4" name="日期占位符 3"/>
          <p:cNvSpPr>
            <a:spLocks noGrp="1"/>
          </p:cNvSpPr>
          <p:nvPr>
            <p:ph type="dt" sz="half" idx="10"/>
            <p:custDataLst>
              <p:tags r:id="rId1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正文" descr="7b0a20202020227461726765744d6f64756c65223a202270726f636573734f6e6c696e65466f6e7473220a7d0a"/>
          <p:cNvSpPr txBox="1">
            <a:spLocks noGrp="1"/>
          </p:cNvSpPr>
          <p:nvPr>
            <p:ph idx="3"/>
            <p:custDataLst>
              <p:tags r:id="rId2"/>
            </p:custDataLst>
          </p:nvPr>
        </p:nvSpPr>
        <p:spPr>
          <a:xfrm>
            <a:off x="608330" y="1376045"/>
            <a:ext cx="10968990" cy="4873625"/>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1200"/>
              </a:spcBef>
              <a:spcAft>
                <a:spcPts val="0"/>
              </a:spcAft>
              <a:buClr>
                <a:srgbClr val="548235"/>
              </a:buClr>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dirty="0">
                <a:sym typeface="+mn-ea"/>
              </a:rPr>
              <a:t>单击此处编辑母版文本样式</a:t>
            </a:r>
            <a:endParaRPr dirty="0">
              <a:sym typeface="+mn-ea"/>
            </a:endParaRPr>
          </a:p>
          <a:p>
            <a:pPr lvl="1">
              <a:spcBef>
                <a:spcPts val="1200"/>
              </a:spcBef>
              <a:spcAft>
                <a:spcPts val="0"/>
              </a:spcAft>
              <a:buClr>
                <a:srgbClr val="548235"/>
              </a:buClr>
            </a:pPr>
            <a:r>
              <a:rPr dirty="0" err="1">
                <a:sym typeface="+mn-ea"/>
              </a:rPr>
              <a:t>第二级</a:t>
            </a:r>
            <a:endParaRPr dirty="0">
              <a:sym typeface="+mn-ea"/>
            </a:endParaRPr>
          </a:p>
          <a:p>
            <a:pPr lvl="2">
              <a:spcBef>
                <a:spcPts val="1200"/>
              </a:spcBef>
              <a:spcAft>
                <a:spcPts val="0"/>
              </a:spcAft>
              <a:buClr>
                <a:srgbClr val="548235"/>
              </a:buClr>
            </a:pPr>
            <a:r>
              <a:rPr dirty="0" err="1">
                <a:sym typeface="+mn-ea"/>
              </a:rPr>
              <a:t>第三级</a:t>
            </a:r>
            <a:endParaRPr dirty="0">
              <a:sym typeface="+mn-ea"/>
            </a:endParaRPr>
          </a:p>
          <a:p>
            <a:pPr lvl="3">
              <a:spcBef>
                <a:spcPts val="1200"/>
              </a:spcBef>
              <a:spcAft>
                <a:spcPts val="0"/>
              </a:spcAft>
              <a:buClr>
                <a:srgbClr val="548235"/>
              </a:buClr>
            </a:pPr>
            <a:r>
              <a:rPr dirty="0" err="1">
                <a:sym typeface="+mn-ea"/>
              </a:rPr>
              <a:t>第四级</a:t>
            </a:r>
            <a:endParaRPr dirty="0">
              <a:sym typeface="+mn-ea"/>
            </a:endParaRPr>
          </a:p>
          <a:p>
            <a:pPr lvl="4">
              <a:spcBef>
                <a:spcPts val="1200"/>
              </a:spcBef>
              <a:spcAft>
                <a:spcPts val="0"/>
              </a:spcAft>
              <a:buClr>
                <a:srgbClr val="548235"/>
              </a:buClr>
            </a:pPr>
            <a:r>
              <a:rPr dirty="0" err="1">
                <a:sym typeface="+mn-ea"/>
              </a:rPr>
              <a:t>第五级</a:t>
            </a:r>
            <a:endParaRPr dirty="0">
              <a:sym typeface="+mn-ea"/>
            </a:endParaRPr>
          </a:p>
        </p:txBody>
      </p:sp>
      <p:sp>
        <p:nvSpPr>
          <p:cNvPr id="7" name="标题" descr="7b0a20202020227461726765744d6f64756c65223a202270726f636573734f6e6c696e65466f6e7473220a7d0a"/>
          <p:cNvSpPr txBox="1">
            <a:spLocks noGrp="1"/>
          </p:cNvSpPr>
          <p:nvPr>
            <p:ph type="title" idx="2"/>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820489" y="734130"/>
            <a:ext cx="10248193" cy="646331"/>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en-US" altLang="zh-CN"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dirty="0" err="1">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0" name="椭圆 9"/>
          <p:cNvSpPr/>
          <p:nvPr>
            <p:custDataLst>
              <p:tags r:id="rId2"/>
            </p:custDataLst>
          </p:nvPr>
        </p:nvSpPr>
        <p:spPr>
          <a:xfrm>
            <a:off x="635" y="2720975"/>
            <a:ext cx="4062095" cy="4137025"/>
          </a:xfrm>
          <a:prstGeom prst="ellipse">
            <a:avLst/>
          </a:prstGeom>
          <a:solidFill>
            <a:schemeClr val="accent1">
              <a:lumMod val="60000"/>
              <a:lumOff val="40000"/>
              <a:alpha val="50000"/>
            </a:schemeClr>
          </a:solidFill>
          <a:ln>
            <a:noFill/>
          </a:ln>
          <a:effectLst>
            <a:softEdge rad="1155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0"/>
                </a:schemeClr>
              </a:solidFill>
              <a:cs typeface="MiSans Normal" panose="00000500000000000000" charset="-122"/>
            </a:endParaRPr>
          </a:p>
        </p:txBody>
      </p:sp>
      <p:sp>
        <p:nvSpPr>
          <p:cNvPr id="9" name="椭圆 8"/>
          <p:cNvSpPr/>
          <p:nvPr>
            <p:custDataLst>
              <p:tags r:id="rId3"/>
            </p:custDataLst>
          </p:nvPr>
        </p:nvSpPr>
        <p:spPr>
          <a:xfrm>
            <a:off x="9669780" y="635"/>
            <a:ext cx="2522855" cy="2348865"/>
          </a:xfrm>
          <a:prstGeom prst="ellipse">
            <a:avLst/>
          </a:prstGeom>
          <a:gradFill>
            <a:gsLst>
              <a:gs pos="0">
                <a:schemeClr val="accent1">
                  <a:lumMod val="40000"/>
                  <a:lumOff val="60000"/>
                </a:schemeClr>
              </a:gs>
              <a:gs pos="100000">
                <a:schemeClr val="accent1"/>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节编号"/>
          <p:cNvSpPr txBox="1">
            <a:spLocks noGrp="1"/>
          </p:cNvSpPr>
          <p:nvPr>
            <p:ph type="body" idx="3" hasCustomPrompt="1"/>
            <p:custDataLst>
              <p:tags r:id="rId4"/>
            </p:custDataLst>
          </p:nvPr>
        </p:nvSpPr>
        <p:spPr>
          <a:xfrm>
            <a:off x="2014220" y="2289811"/>
            <a:ext cx="2496820" cy="2117724"/>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en-US" altLang="zh-CN" sz="3600" b="0" i="0" u="none" strike="noStrike" kern="1200" cap="none" spc="0" normalizeH="0" baseline="0" noProof="1" dirty="0">
                <a:ln>
                  <a:solidFill>
                    <a:schemeClr val="accent1"/>
                  </a:solidFill>
                </a:ln>
                <a:noFill/>
                <a:latin typeface="+mj-ea"/>
                <a:ea typeface="+mj-ea"/>
                <a:cs typeface="MiSans Normal" panose="00000500000000000000" charset="-122"/>
                <a:sym typeface="+mn-ea"/>
              </a:defRPr>
            </a:lvl1pPr>
          </a:lstStyle>
          <a:p>
            <a:pPr lvl="0" algn="l">
              <a:buClrTx/>
              <a:buSzTx/>
              <a:buFontTx/>
            </a:pPr>
            <a:r>
              <a:rPr dirty="0" err="1">
                <a:sym typeface="+mn-ea"/>
              </a:rPr>
              <a:t>编辑节编号</a:t>
            </a:r>
            <a:endParaRPr dirty="0">
              <a:sym typeface="+mn-ea"/>
            </a:endParaRPr>
          </a:p>
        </p:txBody>
      </p:sp>
      <p:sp>
        <p:nvSpPr>
          <p:cNvPr id="7" name="标题"/>
          <p:cNvSpPr txBox="1">
            <a:spLocks noGrp="1"/>
          </p:cNvSpPr>
          <p:nvPr>
            <p:ph type="title" idx="2" hasCustomPrompt="1"/>
            <p:custDataLst>
              <p:tags r:id="rId5"/>
            </p:custDataLst>
          </p:nvPr>
        </p:nvSpPr>
        <p:spPr>
          <a:xfrm>
            <a:off x="4511040" y="2289810"/>
            <a:ext cx="3531235" cy="2117090"/>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r>
              <a:rPr>
                <a:sym typeface="+mn-ea"/>
              </a:rPr>
              <a:t>单击编辑标题</a:t>
            </a:r>
            <a:endParaRPr>
              <a:sym typeface="+mn-ea"/>
            </a:endParaRPr>
          </a:p>
        </p:txBody>
      </p:sp>
      <p:pic>
        <p:nvPicPr>
          <p:cNvPr id="13" name="图形 10"/>
          <p:cNvPicPr>
            <a:picLocks noChangeAspect="1"/>
          </p:cNvPicPr>
          <p:nvPr>
            <p:custDataLst>
              <p:tags r:id="rId6"/>
            </p:custDataLst>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05136" y="3207049"/>
            <a:ext cx="2155313" cy="352463"/>
          </a:xfrm>
          <a:prstGeom prst="rect">
            <a:avLst/>
          </a:prstGeom>
        </p:spPr>
      </p:pic>
      <p:sp>
        <p:nvSpPr>
          <p:cNvPr id="4" name="日期占位符 3"/>
          <p:cNvSpPr>
            <a:spLocks noGrp="1"/>
          </p:cNvSpPr>
          <p:nvPr>
            <p:ph type="dt" sz="half" idx="10"/>
            <p:custDataLst>
              <p:tags r:id="rId9"/>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dirty="0">
                <a:sym typeface="+mn-ea"/>
              </a:rPr>
              <a:t>单击此处编辑母版标题样式</a:t>
            </a:r>
            <a:endParaRPr dirty="0">
              <a:sym typeface="+mn-ea"/>
            </a:endParaRPr>
          </a:p>
        </p:txBody>
      </p:sp>
      <p:sp>
        <p:nvSpPr>
          <p:cNvPr id="5" name="日期占位符 4"/>
          <p:cNvSpPr>
            <a:spLocks noGrp="1"/>
          </p:cNvSpPr>
          <p:nvPr>
            <p:ph type="dt" sz="half" idx="10"/>
            <p:custDataLst>
              <p:tags r:id="rId5"/>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正文"/>
          <p:cNvSpPr txBox="1">
            <a:spLocks noGrp="1"/>
          </p:cNvSpPr>
          <p:nvPr>
            <p:ph idx="5"/>
            <p:custDataLst>
              <p:tags r:id="rId2"/>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3" name="标题"/>
          <p:cNvSpPr txBox="1">
            <a:spLocks noGrp="1"/>
          </p:cNvSpPr>
          <p:nvPr>
            <p:ph type="title" idx="4"/>
            <p:custDataLst>
              <p:tags r:id="rId3"/>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a:sym typeface="+mn-ea"/>
              </a:rPr>
              <a:t>单击此处编辑母版标题样式</a:t>
            </a:r>
            <a:endParaRPr>
              <a:sym typeface="+mn-ea"/>
            </a:endParaRPr>
          </a:p>
        </p:txBody>
      </p:sp>
      <p:sp>
        <p:nvSpPr>
          <p:cNvPr id="12" name="正文"/>
          <p:cNvSpPr txBox="1">
            <a:spLocks noGrp="1"/>
          </p:cNvSpPr>
          <p:nvPr>
            <p:ph idx="3"/>
            <p:custDataLst>
              <p:tags r:id="rId4"/>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11" name="标题"/>
          <p:cNvSpPr txBox="1">
            <a:spLocks noGrp="1"/>
          </p:cNvSpPr>
          <p:nvPr>
            <p:ph type="title" idx="2"/>
            <p:custDataLst>
              <p:tags r:id="rId5"/>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j-ea"/>
                <a:ea typeface="+mj-ea"/>
                <a:cs typeface="MiSans Normal" panose="00000500000000000000" charset="-122"/>
              </a:defRPr>
            </a:lvl1pPr>
          </a:lstStyle>
          <a:p>
            <a:pPr lvl="0"/>
            <a:r>
              <a:rPr dirty="0">
                <a:sym typeface="+mn-ea"/>
              </a:rPr>
              <a:t>单击此处编辑母版标题样式</a:t>
            </a:r>
            <a:endParaRPr dirty="0">
              <a:sym typeface="+mn-ea"/>
            </a:endParaRPr>
          </a:p>
        </p:txBody>
      </p:sp>
      <p:sp>
        <p:nvSpPr>
          <p:cNvPr id="10" name="标题"/>
          <p:cNvSpPr txBox="1">
            <a:spLocks noGrp="1"/>
          </p:cNvSpPr>
          <p:nvPr>
            <p:ph type="title" idx="1"/>
            <p:custDataLst>
              <p:tags r:id="rId6"/>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7" name="日期占位符 6"/>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AFF1154F-E427-4513-B34B-94E36374A1AB}"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descr="7b0a20202020227461726765744d6f64756c65223a202270726f636573734f6e6c696e65466f6e7473220a7d0a"/>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n-ea"/>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50000"/>
                    <a:lumOff val="50000"/>
                  </a:schemeClr>
                </a:solidFill>
                <a:uFillTx/>
                <a:latin typeface="+mn-ea"/>
                <a:ea typeface="+mn-ea"/>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50000"/>
                    <a:lumOff val="50000"/>
                  </a:schemeClr>
                </a:solidFill>
                <a:uFillTx/>
                <a:latin typeface="+mn-ea"/>
                <a:ea typeface="+mn-ea"/>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50000"/>
                    <a:lumOff val="50000"/>
                  </a:schemeClr>
                </a:solidFill>
                <a:uFillTx/>
                <a:latin typeface="+mn-ea"/>
                <a:ea typeface="+mn-ea"/>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50000"/>
                    <a:lumOff val="50000"/>
                  </a:schemeClr>
                </a:solidFill>
                <a:uFillTx/>
                <a:latin typeface="+mn-ea"/>
                <a:ea typeface="+mn-ea"/>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spcBef>
                <a:spcPts val="1200"/>
              </a:spcBef>
              <a:spcAft>
                <a:spcPts val="0"/>
              </a:spcAft>
              <a:buClr>
                <a:srgbClr val="548235"/>
              </a:buClr>
            </a:pPr>
            <a:r>
              <a:rPr lang="zh-CN" altLang="en-US" dirty="0">
                <a:sym typeface="+mn-ea"/>
              </a:rPr>
              <a:t>单击此处编辑母版文本样式</a:t>
            </a:r>
            <a:endParaRPr lang="zh-CN" altLang="en-US" dirty="0">
              <a:sym typeface="+mn-ea"/>
            </a:endParaRPr>
          </a:p>
          <a:p>
            <a:pPr lvl="1">
              <a:spcBef>
                <a:spcPts val="1200"/>
              </a:spcBef>
              <a:spcAft>
                <a:spcPts val="0"/>
              </a:spcAft>
              <a:buClr>
                <a:srgbClr val="548235"/>
              </a:buClr>
            </a:pPr>
            <a:r>
              <a:rPr lang="zh-CN" altLang="en-US" dirty="0">
                <a:sym typeface="+mn-ea"/>
              </a:rPr>
              <a:t>第二级</a:t>
            </a:r>
            <a:endParaRPr lang="zh-CN" altLang="en-US" dirty="0">
              <a:sym typeface="+mn-ea"/>
            </a:endParaRPr>
          </a:p>
          <a:p>
            <a:pPr lvl="2">
              <a:spcBef>
                <a:spcPts val="1200"/>
              </a:spcBef>
              <a:spcAft>
                <a:spcPts val="0"/>
              </a:spcAft>
              <a:buClr>
                <a:srgbClr val="548235"/>
              </a:buClr>
            </a:pPr>
            <a:r>
              <a:rPr lang="zh-CN" altLang="en-US" dirty="0">
                <a:sym typeface="+mn-ea"/>
              </a:rPr>
              <a:t>第三级</a:t>
            </a:r>
            <a:endParaRPr lang="zh-CN" altLang="en-US" dirty="0">
              <a:sym typeface="+mn-ea"/>
            </a:endParaRPr>
          </a:p>
          <a:p>
            <a:pPr lvl="3">
              <a:spcBef>
                <a:spcPts val="1200"/>
              </a:spcBef>
              <a:spcAft>
                <a:spcPts val="0"/>
              </a:spcAft>
              <a:buClr>
                <a:srgbClr val="548235"/>
              </a:buClr>
            </a:pPr>
            <a:r>
              <a:rPr lang="zh-CN" altLang="en-US" dirty="0">
                <a:sym typeface="+mn-ea"/>
              </a:rPr>
              <a:t>第四级</a:t>
            </a:r>
            <a:endParaRPr lang="zh-CN" altLang="en-US" dirty="0">
              <a:sym typeface="+mn-ea"/>
            </a:endParaRPr>
          </a:p>
          <a:p>
            <a:pPr lvl="4">
              <a:spcBef>
                <a:spcPts val="1200"/>
              </a:spcBef>
              <a:spcAft>
                <a:spcPts val="0"/>
              </a:spcAft>
              <a:buClr>
                <a:srgbClr val="548235"/>
              </a:buClr>
            </a:pPr>
            <a:r>
              <a:rPr lang="zh-CN" altLang="en-US" dirty="0">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副标题"/>
          <p:cNvSpPr txBox="1">
            <a:spLocks noGrp="1"/>
          </p:cNvSpPr>
          <p:nvPr>
            <p:ph type="body" idx="2" hasCustomPrompt="1"/>
            <p:custDataLst>
              <p:tags r:id="rId2"/>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j-ea"/>
                <a:ea typeface="+mj-ea"/>
                <a:cs typeface="MiSans Normal" panose="00000500000000000000" charset="-122"/>
              </a:defRPr>
            </a:lvl1pPr>
          </a:lstStyle>
          <a:p>
            <a:pPr lvl="0" algn="l"/>
            <a:r>
              <a:rPr dirty="0">
                <a:sym typeface="+mn-ea"/>
              </a:rPr>
              <a:t>单击此处编辑母版副标题样式</a:t>
            </a:r>
            <a:endParaRPr dirty="0">
              <a:sym typeface="+mn-ea"/>
            </a:endParaRPr>
          </a:p>
        </p:txBody>
      </p:sp>
      <p:sp>
        <p:nvSpPr>
          <p:cNvPr id="6" name="标题"/>
          <p:cNvSpPr txBox="1">
            <a:spLocks noGrp="1"/>
          </p:cNvSpPr>
          <p:nvPr>
            <p:ph type="title" idx="1"/>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tx1">
                    <a:lumMod val="85000"/>
                    <a:lumOff val="15000"/>
                  </a:schemeClr>
                </a:solidFill>
                <a:latin typeface="+mj-ea"/>
                <a:ea typeface="+mj-ea"/>
                <a:cs typeface="+mj-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CFDA0808-8B01-405B-8ED6-12013DCE0AF6}"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showMasterSp="0">
  <p:cSld name="末尾幻灯片">
    <p:spTree>
      <p:nvGrpSpPr>
        <p:cNvPr id="1" name=""/>
        <p:cNvGrpSpPr/>
        <p:nvPr/>
      </p:nvGrpSpPr>
      <p:grpSpPr>
        <a:xfrm>
          <a:off x="0" y="0"/>
          <a:ext cx="0" cy="0"/>
          <a:chOff x="0" y="0"/>
          <a:chExt cx="0" cy="0"/>
        </a:xfrm>
      </p:grpSpPr>
      <p:sp>
        <p:nvSpPr>
          <p:cNvPr id="12" name="椭圆 11"/>
          <p:cNvSpPr/>
          <p:nvPr userDrawn="1">
            <p:custDataLst>
              <p:tags r:id="rId2"/>
            </p:custDataLst>
          </p:nvPr>
        </p:nvSpPr>
        <p:spPr>
          <a:xfrm>
            <a:off x="9721215" y="1270"/>
            <a:ext cx="2470785" cy="2159635"/>
          </a:xfrm>
          <a:prstGeom prst="ellipse">
            <a:avLst/>
          </a:prstGeom>
          <a:gradFill>
            <a:gsLst>
              <a:gs pos="0">
                <a:schemeClr val="accent1">
                  <a:lumMod val="40000"/>
                  <a:lumOff val="60000"/>
                </a:schemeClr>
              </a:gs>
              <a:gs pos="100000">
                <a:schemeClr val="accent2">
                  <a:lumMod val="75000"/>
                </a:schemeClr>
              </a:gs>
            </a:gsLst>
            <a:lin ang="7200000" scaled="0"/>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37"/>
          <p:cNvSpPr/>
          <p:nvPr userDrawn="1">
            <p:custDataLst>
              <p:tags r:id="rId3"/>
            </p:custDataLst>
          </p:nvPr>
        </p:nvSpPr>
        <p:spPr>
          <a:xfrm flipH="1" flipV="1">
            <a:off x="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alpha val="50000"/>
                </a:schemeClr>
              </a:gs>
              <a:gs pos="47000">
                <a:schemeClr val="accent1">
                  <a:lumMod val="20000"/>
                  <a:lumOff val="80000"/>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10" name="椭圆 9"/>
          <p:cNvSpPr/>
          <p:nvPr userDrawn="1">
            <p:custDataLst>
              <p:tags r:id="rId4"/>
            </p:custDataLst>
          </p:nvPr>
        </p:nvSpPr>
        <p:spPr>
          <a:xfrm rot="20622537">
            <a:off x="2338705" y="2000885"/>
            <a:ext cx="7515225" cy="203962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iSans Normal" panose="00000500000000000000" charset="-122"/>
            </a:endParaRPr>
          </a:p>
        </p:txBody>
      </p:sp>
      <p:sp>
        <p:nvSpPr>
          <p:cNvPr id="8" name="标题"/>
          <p:cNvSpPr txBox="1">
            <a:spLocks noGrp="1"/>
          </p:cNvSpPr>
          <p:nvPr>
            <p:ph type="title" idx="2" hasCustomPrompt="1"/>
            <p:custDataLst>
              <p:tags r:id="rId5"/>
            </p:custDataLst>
          </p:nvPr>
        </p:nvSpPr>
        <p:spPr>
          <a:xfrm>
            <a:off x="1525270" y="1951355"/>
            <a:ext cx="9239250" cy="2146300"/>
          </a:xfrm>
          <a:prstGeom prst="rect">
            <a:avLst/>
          </a:prstGeom>
          <a:noFill/>
        </p:spPr>
        <p:txBody>
          <a:bodyPr wrap="square" lIns="91440" tIns="45720" rIns="91440" bIns="45720" rtlCol="0" anchor="ctr" anchorCtr="0">
            <a:normAutofit/>
          </a:bodyPr>
          <a:lstStyle>
            <a:lvl1pPr marL="0" marR="0" lvl="0" algn="ctr" defTabSz="914400" rtl="0" eaLnBrk="1" fontAlgn="auto" latinLnBrk="0" hangingPunct="1">
              <a:lnSpc>
                <a:spcPct val="100000"/>
              </a:lnSpc>
              <a:buClrTx/>
              <a:buSzTx/>
              <a:buFontTx/>
              <a:buNone/>
              <a:defRPr kumimoji="0" lang="zh-CN" altLang="en-US" sz="80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ctr">
              <a:buClrTx/>
              <a:buSzTx/>
              <a:buFontTx/>
            </a:pPr>
            <a:r>
              <a:rPr dirty="0">
                <a:sym typeface="+mn-ea"/>
              </a:rPr>
              <a:t>单击此处编辑标题</a:t>
            </a:r>
            <a:endParaRPr dirty="0">
              <a:sym typeface="+mn-ea"/>
            </a:endParaRPr>
          </a:p>
        </p:txBody>
      </p:sp>
      <p:sp>
        <p:nvSpPr>
          <p:cNvPr id="7" name="副标题"/>
          <p:cNvSpPr txBox="1">
            <a:spLocks noGrp="1"/>
          </p:cNvSpPr>
          <p:nvPr>
            <p:ph type="body" idx="1" hasCustomPrompt="1"/>
            <p:custDataLst>
              <p:tags r:id="rId6"/>
            </p:custDataLst>
          </p:nvPr>
        </p:nvSpPr>
        <p:spPr>
          <a:xfrm>
            <a:off x="518160" y="5717540"/>
            <a:ext cx="2536825" cy="812800"/>
          </a:xfrm>
          <a:prstGeom prst="rect">
            <a:avLst/>
          </a:prstGeom>
          <a:noFill/>
        </p:spPr>
        <p:txBody>
          <a:bodyPr wrap="square" lIns="91440" tIns="45720" rIns="91440" bIns="45720" rtlCol="0" anchor="ctr" anchorCtr="0">
            <a:normAutofit/>
          </a:bodyPr>
          <a:lstStyle>
            <a:lvl1pPr marL="0" marR="0" lvl="0" algn="l" defTabSz="914400" rtl="0" eaLnBrk="1" fontAlgn="auto" latinLnBrk="0" hangingPunct="1">
              <a:lnSpc>
                <a:spcPct val="100000"/>
              </a:lnSpc>
              <a:buClrTx/>
              <a:buSzTx/>
              <a:buFontTx/>
              <a:buNone/>
              <a:defRPr kumimoji="0" lang="zh-CN" altLang="en-US" sz="1600" b="0" i="0" u="none" strike="noStrike" kern="1200" cap="none" spc="0" normalizeH="0" baseline="0" noProof="1" dirty="0">
                <a:solidFill>
                  <a:schemeClr val="tx1"/>
                </a:solidFill>
                <a:latin typeface="+mj-ea"/>
                <a:ea typeface="+mj-ea"/>
                <a:cs typeface="MiSans Normal" panose="00000500000000000000" charset="-122"/>
                <a:sym typeface="+mn-ea"/>
              </a:defRPr>
            </a:lvl1pPr>
          </a:lstStyle>
          <a:p>
            <a:pPr lvl="0" algn="l">
              <a:buClrTx/>
              <a:buSzTx/>
              <a:buFontTx/>
            </a:pPr>
            <a:r>
              <a:rPr dirty="0">
                <a:sym typeface="+mn-ea"/>
              </a:rPr>
              <a:t>单击此处编辑文本</a:t>
            </a:r>
            <a:endParaRPr dirty="0">
              <a:sym typeface="+mn-ea"/>
            </a:endParaRPr>
          </a:p>
        </p:txBody>
      </p:sp>
      <p:sp>
        <p:nvSpPr>
          <p:cNvPr id="4" name="日期占位符 3"/>
          <p:cNvSpPr>
            <a:spLocks noGrp="1"/>
          </p:cNvSpPr>
          <p:nvPr>
            <p:ph type="dt" sz="half" idx="10"/>
            <p:custDataLst>
              <p:tags r:id="rId7"/>
            </p:custDataLst>
          </p:nvPr>
        </p:nvSpPr>
        <p:spPr>
          <a:xfrm>
            <a:off x="838200" y="6356350"/>
            <a:ext cx="2743200" cy="365125"/>
          </a:xfrm>
        </p:spPr>
        <p:txBody>
          <a:bodyPr/>
          <a:lstStyle/>
          <a:p>
            <a:fld id="{AFF1154F-E427-4513-B34B-94E36374A1AB}"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a:lstStyle/>
          <a:p>
            <a:fld id="{CFDA0808-8B01-405B-8ED6-12013DCE0AF6}" type="slidenum">
              <a:rPr lang="zh-CN" altLang="en-US" smtClean="0"/>
            </a:fld>
            <a:endParaRPr lang="zh-CN" altLang="en-US"/>
          </a:p>
        </p:txBody>
      </p:sp>
      <p:pic>
        <p:nvPicPr>
          <p:cNvPr id="2" name="图形 12"/>
          <p:cNvPicPr>
            <a:picLocks noChangeAspect="1"/>
          </p:cNvPicPr>
          <p:nvPr userDrawn="1">
            <p:custDataLst>
              <p:tags r:id="rId10"/>
            </p:custDataLst>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700000">
            <a:off x="7799705" y="1013460"/>
            <a:ext cx="1157605" cy="1157605"/>
          </a:xfrm>
          <a:prstGeom prst="rect">
            <a:avLst/>
          </a:prstGeom>
        </p:spPr>
      </p:pic>
      <p:pic>
        <p:nvPicPr>
          <p:cNvPr id="3" name="图形 16"/>
          <p:cNvPicPr>
            <a:picLocks noChangeAspect="1"/>
          </p:cNvPicPr>
          <p:nvPr userDrawn="1">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flipH="1">
            <a:off x="10212943" y="5334181"/>
            <a:ext cx="1427948" cy="1427948"/>
          </a:xfrm>
          <a:prstGeom prst="rect">
            <a:avLst/>
          </a:prstGeom>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pic>
        <p:nvPicPr>
          <p:cNvPr id="12" name="图片 11" descr="1"/>
          <p:cNvPicPr/>
          <p:nvPr userDrawn="1">
            <p:custDataLst>
              <p:tags r:id="rId2"/>
            </p:custDataLst>
          </p:nvPr>
        </p:nvPicPr>
        <p:blipFill>
          <a:blip r:embed="rId3"/>
          <a:srcRect b="1380"/>
          <a:stretch>
            <a:fillRect/>
          </a:stretch>
        </p:blipFill>
        <p:spPr>
          <a:xfrm>
            <a:off x="1200" y="159"/>
            <a:ext cx="12189600" cy="6857683"/>
          </a:xfrm>
          <a:prstGeom prst="rect">
            <a:avLst/>
          </a:prstGeom>
        </p:spPr>
      </p:pic>
      <p:sp>
        <p:nvSpPr>
          <p:cNvPr id="2" name="标题 1"/>
          <p:cNvSpPr>
            <a:spLocks noGrp="1"/>
          </p:cNvSpPr>
          <p:nvPr>
            <p:ph type="ctrTitle"/>
            <p:custDataLst>
              <p:tags r:id="rId4"/>
            </p:custDataLst>
          </p:nvPr>
        </p:nvSpPr>
        <p:spPr>
          <a:xfrm>
            <a:off x="751205" y="2769871"/>
            <a:ext cx="7859395" cy="965200"/>
          </a:xfrm>
        </p:spPr>
        <p:txBody>
          <a:bodyPr vert="horz" wrap="square" lIns="101600" tIns="38100" rIns="76200" bIns="38100" rtlCol="0" anchor="ctr" anchorCtr="0">
            <a:normAutofit/>
          </a:bodyPr>
          <a:lstStyle>
            <a:lvl1pPr marL="0" indent="0" algn="l">
              <a:buFont typeface="Arial" panose="020B0604020202020204" pitchFamily="34" charset="0"/>
              <a:buNone/>
              <a:defRPr kumimoji="0" lang="zh-CN" altLang="en-US" sz="4300" b="1" i="0" u="none" strike="noStrike" cap="none" spc="350" normalizeH="0" baseline="0" noProof="1" dirty="0">
                <a:solidFill>
                  <a:schemeClr val="lt1"/>
                </a:solidFill>
                <a:uFillTx/>
                <a:latin typeface="+mj-ea"/>
                <a:ea typeface="+mj-ea"/>
                <a:cs typeface="+mn-cs"/>
              </a:defRPr>
            </a:lvl1pPr>
          </a:lstStyle>
          <a:p>
            <a:pPr marL="0" marR="0" lvl="0" fontAlgn="auto">
              <a:buClrTx/>
              <a:buSzTx/>
              <a:buFontTx/>
            </a:pPr>
            <a:r>
              <a:rPr lang="zh-CN" altLang="en-US" dirty="0"/>
              <a:t>单击此处编辑母版标题样式</a:t>
            </a:r>
            <a:endParaRPr lang="zh-CN" altLang="en-US" dirty="0"/>
          </a:p>
        </p:txBody>
      </p:sp>
      <p:sp>
        <p:nvSpPr>
          <p:cNvPr id="3" name="副标题 2"/>
          <p:cNvSpPr>
            <a:spLocks noGrp="1"/>
          </p:cNvSpPr>
          <p:nvPr>
            <p:ph type="subTitle" idx="1" hasCustomPrompt="1"/>
            <p:custDataLst>
              <p:tags r:id="rId5"/>
            </p:custDataLst>
          </p:nvPr>
        </p:nvSpPr>
        <p:spPr>
          <a:xfrm>
            <a:off x="768350" y="3893695"/>
            <a:ext cx="7839051" cy="937385"/>
          </a:xfrm>
        </p:spPr>
        <p:txBody>
          <a:bodyPr vert="horz" wrap="square" lIns="101600" tIns="0" rIns="82550" bIns="0" rtlCol="0" anchor="t" anchorCtr="0">
            <a:normAutofit/>
          </a:bodyPr>
          <a:lstStyle>
            <a:lvl1pPr marL="0" indent="0" algn="l">
              <a:buFont typeface="Arial" panose="020B0604020202020204" pitchFamily="34" charset="0"/>
              <a:buNone/>
              <a:defRPr kumimoji="0" lang="zh-CN" altLang="en-US" sz="1400" b="0" i="0" u="none" strike="noStrike" cap="none" spc="20" normalizeH="0" baseline="0" noProof="1" dirty="0">
                <a:solidFill>
                  <a:schemeClr val="lt1"/>
                </a:solidFill>
                <a:uFillTx/>
                <a:latin typeface="+mj-ea"/>
                <a:ea typeface="+mj-ea"/>
              </a:defRPr>
            </a:lvl1pPr>
          </a:lstStyle>
          <a:p>
            <a:pPr marL="57150" marR="0" lvl="0" indent="-285750" fontAlgn="auto">
              <a:lnSpc>
                <a:spcPct val="133000"/>
              </a:lnSpc>
              <a:spcBef>
                <a:spcPts val="0"/>
              </a:spcBef>
              <a:spcAft>
                <a:spcPts val="1000"/>
              </a:spcAft>
              <a:buClrTx/>
              <a:buSzTx/>
            </a:pPr>
            <a:r>
              <a:rPr lang="zh-CN" altLang="en-US" dirty="0"/>
              <a:t>单击此处编辑副标题</a:t>
            </a:r>
            <a:endParaRPr lang="zh-CN" altLang="en-US" dirty="0"/>
          </a:p>
        </p:txBody>
      </p:sp>
      <p:sp>
        <p:nvSpPr>
          <p:cNvPr id="4"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8"/>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9"/>
            </p:custDataLst>
          </p:nvPr>
        </p:nvSpPr>
        <p:spPr>
          <a:xfrm>
            <a:off x="751205" y="405130"/>
            <a:ext cx="7859395" cy="2205990"/>
          </a:xfrm>
        </p:spPr>
        <p:txBody>
          <a:bodyPr vert="horz" wrap="square" lIns="101600" tIns="0" rIns="82550" bIns="0" rtlCol="0" anchor="b" anchorCtr="0">
            <a:normAutofit/>
          </a:bodyPr>
          <a:lstStyle>
            <a:lvl1pPr marL="0" indent="0" algn="l">
              <a:buFont typeface="Arial" panose="020B0604020202020204" pitchFamily="34" charset="0"/>
              <a:buNone/>
              <a:defRPr kumimoji="0" lang="zh-CN" altLang="en-US" sz="6000" b="1" i="0" u="none" strike="noStrike" cap="none" spc="56" normalizeH="0" baseline="0" noProof="1" dirty="0">
                <a:solidFill>
                  <a:schemeClr val="lt1"/>
                </a:solidFill>
                <a:uFillTx/>
                <a:latin typeface="+mn-ea"/>
                <a:ea typeface="+mn-ea"/>
              </a:defRPr>
            </a:lvl1pPr>
          </a:lstStyle>
          <a:p>
            <a:pPr marL="628650" marR="0" lvl="0" indent="-857250" fontAlgn="auto">
              <a:lnSpc>
                <a:spcPct val="100000"/>
              </a:lnSpc>
              <a:spcBef>
                <a:spcPts val="0"/>
              </a:spcBef>
              <a:spcAft>
                <a:spcPts val="1000"/>
              </a:spcAft>
              <a:buClrTx/>
              <a:buSzTx/>
            </a:pPr>
            <a:r>
              <a:rPr lang="zh-CN" altLang="en-US" dirty="0"/>
              <a:t>年号</a:t>
            </a:r>
            <a:endParaRPr lang="zh-CN" altLang="en-US" dirty="0"/>
          </a:p>
        </p:txBody>
      </p:sp>
      <p:pic>
        <p:nvPicPr>
          <p:cNvPr id="15" name="图片 14" descr="2"/>
          <p:cNvPicPr>
            <a:picLocks noChangeAspect="1"/>
          </p:cNvPicPr>
          <p:nvPr userDrawn="1">
            <p:custDataLst>
              <p:tags r:id="rId10"/>
            </p:custDataLst>
          </p:nvPr>
        </p:nvPicPr>
        <p:blipFill rotWithShape="1">
          <a:blip r:embed="rId11"/>
          <a:srcRect l="12438" b="8417"/>
          <a:stretch>
            <a:fillRect/>
          </a:stretch>
        </p:blipFill>
        <p:spPr>
          <a:xfrm>
            <a:off x="381000" y="5236210"/>
            <a:ext cx="2682216" cy="1485265"/>
          </a:xfrm>
          <a:prstGeom prst="rect">
            <a:avLst/>
          </a:prstGeom>
        </p:spPr>
      </p:pic>
      <p:pic>
        <p:nvPicPr>
          <p:cNvPr id="16" name="图片 15" descr="3"/>
          <p:cNvPicPr>
            <a:picLocks noChangeAspect="1"/>
          </p:cNvPicPr>
          <p:nvPr userDrawn="1">
            <p:custDataLst>
              <p:tags r:id="rId12"/>
            </p:custDataLst>
          </p:nvPr>
        </p:nvPicPr>
        <p:blipFill rotWithShape="1">
          <a:blip r:embed="rId13"/>
          <a:srcRect t="6558" r="9907"/>
          <a:stretch>
            <a:fillRect/>
          </a:stretch>
        </p:blipFill>
        <p:spPr>
          <a:xfrm>
            <a:off x="6295390" y="405130"/>
            <a:ext cx="5312410" cy="5753044"/>
          </a:xfrm>
          <a:prstGeom prst="rect">
            <a:avLst/>
          </a:prstGeom>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pic>
        <p:nvPicPr>
          <p:cNvPr id="14" name="图片 13" descr="1"/>
          <p:cNvPicPr/>
          <p:nvPr userDrawn="1">
            <p:custDataLst>
              <p:tags r:id="rId2"/>
            </p:custDataLst>
          </p:nvPr>
        </p:nvPicPr>
        <p:blipFill>
          <a:blip r:embed="rId3"/>
          <a:srcRect b="1380"/>
          <a:stretch>
            <a:fillRect/>
          </a:stretch>
        </p:blipFill>
        <p:spPr>
          <a:xfrm>
            <a:off x="1200" y="159"/>
            <a:ext cx="12189600" cy="6857683"/>
          </a:xfrm>
          <a:prstGeom prst="rect">
            <a:avLst/>
          </a:prstGeom>
        </p:spPr>
      </p:pic>
      <p:sp>
        <p:nvSpPr>
          <p:cNvPr id="2" name="标题 1"/>
          <p:cNvSpPr>
            <a:spLocks noGrp="1"/>
          </p:cNvSpPr>
          <p:nvPr>
            <p:ph type="title" hasCustomPrompt="1"/>
            <p:custDataLst>
              <p:tags r:id="rId4"/>
            </p:custDataLst>
          </p:nvPr>
        </p:nvSpPr>
        <p:spPr>
          <a:xfrm>
            <a:off x="5695268" y="467594"/>
            <a:ext cx="4996977" cy="1346346"/>
          </a:xfrm>
        </p:spPr>
        <p:txBody>
          <a:bodyPr vert="horz" wrap="square" tIns="0" bIns="0" rtlCol="0" anchor="b" anchorCtr="0">
            <a:normAutofit/>
          </a:bodyPr>
          <a:lstStyle>
            <a:lvl1pPr marL="0" indent="0">
              <a:buFont typeface="Arial" panose="020B0604020202020204" pitchFamily="34" charset="0"/>
              <a:buNone/>
              <a:defRPr lang="zh-CN" altLang="en-US" sz="6000" b="1" i="0" spc="430" dirty="0">
                <a:solidFill>
                  <a:schemeClr val="lt1">
                    <a:lumMod val="100000"/>
                  </a:schemeClr>
                </a:solidFill>
                <a:latin typeface="+mj-ea"/>
                <a:ea typeface="+mj-ea"/>
                <a:cs typeface="+mn-cs"/>
              </a:defRPr>
            </a:lvl1pPr>
          </a:lstStyle>
          <a:p>
            <a:pPr marL="0" lvl="0"/>
            <a:r>
              <a:rPr lang="zh-CN" altLang="en-US" dirty="0"/>
              <a:t>标题</a:t>
            </a:r>
            <a:endParaRPr lang="zh-CN" altLang="en-US" dirty="0"/>
          </a:p>
        </p:txBody>
      </p:sp>
      <p:sp>
        <p:nvSpPr>
          <p:cNvPr id="3" name="副标题 2"/>
          <p:cNvSpPr>
            <a:spLocks noGrp="1"/>
          </p:cNvSpPr>
          <p:nvPr>
            <p:ph type="body" idx="1" hasCustomPrompt="1"/>
            <p:custDataLst>
              <p:tags r:id="rId5"/>
            </p:custDataLst>
          </p:nvPr>
        </p:nvSpPr>
        <p:spPr>
          <a:xfrm>
            <a:off x="5695268" y="1855065"/>
            <a:ext cx="4989041" cy="467026"/>
          </a:xfrm>
        </p:spPr>
        <p:txBody>
          <a:bodyPr vert="horz" wrap="square" tIns="0" bIns="0" rtlCol="0" anchor="t" anchorCtr="0">
            <a:normAutofit/>
          </a:bodyPr>
          <a:lstStyle>
            <a:lvl1pPr marL="0" indent="0">
              <a:buFont typeface="Arial" panose="020B0604020202020204" pitchFamily="34" charset="0"/>
              <a:buNone/>
              <a:defRPr lang="zh-CN" altLang="en-US" sz="2800" b="0" i="0" spc="149" dirty="0">
                <a:solidFill>
                  <a:schemeClr val="lt1">
                    <a:lumMod val="100000"/>
                  </a:schemeClr>
                </a:solidFill>
                <a:latin typeface="+mj-ea"/>
                <a:ea typeface="+mj-ea"/>
              </a:defRPr>
            </a:lvl1pPr>
          </a:lstStyle>
          <a:p>
            <a:pPr marL="0" lvl="0">
              <a:lnSpc>
                <a:spcPct val="100000"/>
              </a:lnSpc>
            </a:pPr>
            <a:r>
              <a:rPr lang="zh-CN" altLang="en-US" dirty="0"/>
              <a:t>副标题</a:t>
            </a:r>
            <a:endParaRPr lang="zh-CN" altLang="en-US" dirty="0"/>
          </a:p>
        </p:txBody>
      </p:sp>
      <p:sp>
        <p:nvSpPr>
          <p:cNvPr id="7"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7"/>
            </p:custDataLst>
          </p:nvPr>
        </p:nvSpPr>
        <p:spPr/>
        <p:txBody>
          <a:bodyPr/>
          <a:lstStyle/>
          <a:p>
            <a:endParaRPr lang="zh-CN" altLang="en-US"/>
          </a:p>
        </p:txBody>
      </p:sp>
      <p:sp>
        <p:nvSpPr>
          <p:cNvPr id="9" name="灯片编号占位符 5"/>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pic>
        <p:nvPicPr>
          <p:cNvPr id="10" name="图片 9" descr="7"/>
          <p:cNvPicPr>
            <a:picLocks noChangeAspect="1"/>
          </p:cNvPicPr>
          <p:nvPr userDrawn="1">
            <p:custDataLst>
              <p:tags r:id="rId9"/>
            </p:custDataLst>
          </p:nvPr>
        </p:nvPicPr>
        <p:blipFill rotWithShape="1">
          <a:blip r:embed="rId10"/>
          <a:srcRect l="5670" b="11119"/>
          <a:stretch>
            <a:fillRect/>
          </a:stretch>
        </p:blipFill>
        <p:spPr>
          <a:xfrm>
            <a:off x="238991" y="2349185"/>
            <a:ext cx="3973487" cy="4007164"/>
          </a:xfrm>
          <a:prstGeom prst="rect">
            <a:avLst/>
          </a:prstGeom>
        </p:spPr>
      </p:pic>
      <p:pic>
        <p:nvPicPr>
          <p:cNvPr id="11" name="图片 10" descr="8"/>
          <p:cNvPicPr>
            <a:picLocks noChangeAspect="1"/>
          </p:cNvPicPr>
          <p:nvPr userDrawn="1">
            <p:custDataLst>
              <p:tags r:id="rId11"/>
            </p:custDataLst>
          </p:nvPr>
        </p:nvPicPr>
        <p:blipFill rotWithShape="1">
          <a:blip r:embed="rId12"/>
          <a:srcRect t="9476" r="13169"/>
          <a:stretch>
            <a:fillRect/>
          </a:stretch>
        </p:blipFill>
        <p:spPr>
          <a:xfrm>
            <a:off x="10371932" y="238990"/>
            <a:ext cx="1581078" cy="2280081"/>
          </a:xfrm>
          <a:prstGeom prst="rect">
            <a:avLst/>
          </a:prstGeom>
        </p:spPr>
      </p:pic>
      <p:cxnSp>
        <p:nvCxnSpPr>
          <p:cNvPr id="12" name="直接连接符 11"/>
          <p:cNvCxnSpPr/>
          <p:nvPr userDrawn="1">
            <p:custDataLst>
              <p:tags r:id="rId13"/>
            </p:custDataLst>
          </p:nvPr>
        </p:nvCxnSpPr>
        <p:spPr>
          <a:xfrm>
            <a:off x="5716197" y="2406502"/>
            <a:ext cx="26979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custDataLst>
              <p:tags r:id="rId14"/>
            </p:custDataLst>
          </p:nvPr>
        </p:nvCxnSpPr>
        <p:spPr>
          <a:xfrm>
            <a:off x="5703425" y="2406502"/>
            <a:ext cx="504825"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pic>
        <p:nvPicPr>
          <p:cNvPr id="9" name="图片 8" descr="1"/>
          <p:cNvPicPr/>
          <p:nvPr userDrawn="1">
            <p:custDataLst>
              <p:tags r:id="rId2"/>
            </p:custDataLst>
          </p:nvPr>
        </p:nvPicPr>
        <p:blipFill>
          <a:blip r:embed="rId3"/>
          <a:srcRect b="1380"/>
          <a:stretch>
            <a:fillRect/>
          </a:stretch>
        </p:blipFill>
        <p:spPr>
          <a:xfrm>
            <a:off x="1200" y="159"/>
            <a:ext cx="12189600" cy="6857683"/>
          </a:xfrm>
          <a:prstGeom prst="rect">
            <a:avLst/>
          </a:prstGeom>
        </p:spPr>
      </p:pic>
      <p:sp>
        <p:nvSpPr>
          <p:cNvPr id="2" name="标题 1"/>
          <p:cNvSpPr>
            <a:spLocks noGrp="1"/>
          </p:cNvSpPr>
          <p:nvPr>
            <p:ph type="title" hasCustomPrompt="1"/>
            <p:custDataLst>
              <p:tags r:id="rId4"/>
            </p:custDataLst>
          </p:nvPr>
        </p:nvSpPr>
        <p:spPr>
          <a:xfrm>
            <a:off x="6718298" y="3259339"/>
            <a:ext cx="4961083" cy="1047750"/>
          </a:xfrm>
        </p:spPr>
        <p:txBody>
          <a:bodyPr vert="horz" wrap="square" lIns="91440" tIns="45720" rIns="0" bIns="0" rtlCol="0" anchor="ctr" anchorCtr="0">
            <a:normAutofit/>
          </a:bodyPr>
          <a:lstStyle>
            <a:lvl1pPr marL="0" indent="0" algn="l">
              <a:buFont typeface="Arial" panose="020B0604020202020204" pitchFamily="34" charset="0"/>
              <a:buNone/>
              <a:defRPr lang="zh-CN" altLang="en-US" sz="6000" dirty="0">
                <a:solidFill>
                  <a:schemeClr val="lt1">
                    <a:lumMod val="100000"/>
                  </a:schemeClr>
                </a:solidFill>
                <a:latin typeface="+mj-ea"/>
                <a:ea typeface="+mj-ea"/>
                <a:cs typeface="+mn-cs"/>
              </a:defRPr>
            </a:lvl1pPr>
          </a:lstStyle>
          <a:p>
            <a:pPr marL="0" lvl="0">
              <a:lnSpc>
                <a:spcPct val="114000"/>
              </a:lnSpc>
            </a:pPr>
            <a:r>
              <a:rPr lang="zh-CN" altLang="en-US" dirty="0"/>
              <a:t>编辑标题</a:t>
            </a:r>
            <a:endParaRPr lang="zh-CN" altLang="en-US" dirty="0"/>
          </a:p>
        </p:txBody>
      </p:sp>
      <p:sp>
        <p:nvSpPr>
          <p:cNvPr id="3" name="文本占位符 2"/>
          <p:cNvSpPr>
            <a:spLocks noGrp="1"/>
          </p:cNvSpPr>
          <p:nvPr>
            <p:ph type="body" idx="1" hasCustomPrompt="1"/>
            <p:custDataLst>
              <p:tags r:id="rId5"/>
            </p:custDataLst>
          </p:nvPr>
        </p:nvSpPr>
        <p:spPr>
          <a:xfrm>
            <a:off x="6718298" y="4458854"/>
            <a:ext cx="4961082" cy="603250"/>
          </a:xfrm>
        </p:spPr>
        <p:txBody>
          <a:bodyPr vert="horz" wrap="square" lIns="91440" tIns="45720" rIns="0" bIns="0" rtlCol="0" anchor="t" anchorCtr="0">
            <a:normAutofit lnSpcReduction="10000"/>
          </a:bodyPr>
          <a:lstStyle>
            <a:lvl1pPr marL="0" indent="0" algn="l">
              <a:buFont typeface="Arial" panose="020B0604020202020204" pitchFamily="34" charset="0"/>
              <a:buNone/>
              <a:defRPr lang="zh-CN" altLang="en-US" sz="1800" b="0" i="0" dirty="0">
                <a:solidFill>
                  <a:schemeClr val="lt1">
                    <a:lumMod val="100000"/>
                  </a:schemeClr>
                </a:solidFill>
                <a:latin typeface="+mj-ea"/>
                <a:ea typeface="+mj-ea"/>
              </a:defRPr>
            </a:lvl1pPr>
          </a:lstStyle>
          <a:p>
            <a:pPr marL="0" lvl="0">
              <a:lnSpc>
                <a:spcPct val="111000"/>
              </a:lnSpc>
            </a:pPr>
            <a:r>
              <a:rPr lang="zh-CN" altLang="en-US" dirty="0"/>
              <a:t>单击此处编辑副标题</a:t>
            </a:r>
            <a:endParaRPr lang="zh-CN" altLang="en-US" dirty="0"/>
          </a:p>
        </p:txBody>
      </p:sp>
      <p:sp>
        <p:nvSpPr>
          <p:cNvPr id="8" name="节编号 3"/>
          <p:cNvSpPr>
            <a:spLocks noGrp="1"/>
          </p:cNvSpPr>
          <p:nvPr>
            <p:ph type="body" sz="quarter" idx="13" hasCustomPrompt="1"/>
            <p:custDataLst>
              <p:tags r:id="rId6"/>
            </p:custDataLst>
          </p:nvPr>
        </p:nvSpPr>
        <p:spPr>
          <a:xfrm>
            <a:off x="6718298" y="708586"/>
            <a:ext cx="4961084" cy="2474668"/>
          </a:xfrm>
        </p:spPr>
        <p:txBody>
          <a:bodyPr vert="horz" wrap="square" lIns="91440" tIns="45720" rIns="0" bIns="0" rtlCol="0" anchor="b" anchorCtr="0">
            <a:normAutofit fontScale="77500" lnSpcReduction="20000"/>
          </a:bodyPr>
          <a:lstStyle>
            <a:lvl1pPr marL="0" indent="0" algn="l">
              <a:buFont typeface="Arial" panose="020B0604020202020204" pitchFamily="34" charset="0"/>
              <a:buNone/>
              <a:defRPr lang="zh-CN" altLang="en-US" sz="13900" b="0" i="0" dirty="0">
                <a:solidFill>
                  <a:schemeClr val="lt1">
                    <a:lumMod val="100000"/>
                  </a:schemeClr>
                </a:solidFill>
                <a:latin typeface="+mj-ea"/>
                <a:ea typeface="+mj-ea"/>
              </a:defRPr>
            </a:lvl1pPr>
          </a:lstStyle>
          <a:p>
            <a:pPr marL="0" lvl="0">
              <a:lnSpc>
                <a:spcPct val="110000"/>
              </a:lnSpc>
            </a:pPr>
            <a:r>
              <a:rPr lang="zh-CN" altLang="en-US" dirty="0"/>
              <a:t>编号</a:t>
            </a:r>
            <a:endParaRPr lang="zh-CN" altLang="en-US" dirty="0"/>
          </a:p>
        </p:txBody>
      </p:sp>
      <p:sp>
        <p:nvSpPr>
          <p:cNvPr id="4" name="日期占位符 4"/>
          <p:cNvSpPr>
            <a:spLocks noGrp="1"/>
          </p:cNvSpPr>
          <p:nvPr>
            <p:ph type="dt" sz="half" idx="10"/>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8"/>
            </p:custDataLst>
          </p:nvPr>
        </p:nvSpPr>
        <p:spPr/>
        <p:txBody>
          <a:bodyPr/>
          <a:lstStyle/>
          <a:p>
            <a:endParaRPr lang="zh-CN" altLang="en-US"/>
          </a:p>
        </p:txBody>
      </p:sp>
      <p:sp>
        <p:nvSpPr>
          <p:cNvPr id="6" name="灯片编号占位符 6"/>
          <p:cNvSpPr>
            <a:spLocks noGrp="1"/>
          </p:cNvSpPr>
          <p:nvPr>
            <p:ph type="sldNum" sz="quarter" idx="12"/>
            <p:custDataLst>
              <p:tags r:id="rId9"/>
            </p:custDataLst>
          </p:nvPr>
        </p:nvSpPr>
        <p:spPr/>
        <p:txBody>
          <a:bodyPr wrap="square">
            <a:normAutofit/>
          </a:bodyPr>
          <a:lstStyle/>
          <a:p>
            <a:fld id="{BE5F26B5-172A-4DC2-B0B7-181CFC56B87C}" type="slidenum">
              <a:rPr lang="zh-CN" altLang="en-US" smtClean="0"/>
            </a:fld>
            <a:endParaRPr lang="zh-CN" altLang="en-US"/>
          </a:p>
        </p:txBody>
      </p:sp>
      <p:pic>
        <p:nvPicPr>
          <p:cNvPr id="10" name="图片 9" descr="4"/>
          <p:cNvPicPr>
            <a:picLocks noChangeAspect="1"/>
          </p:cNvPicPr>
          <p:nvPr userDrawn="1">
            <p:custDataLst>
              <p:tags r:id="rId10"/>
            </p:custDataLst>
          </p:nvPr>
        </p:nvPicPr>
        <p:blipFill>
          <a:blip r:embed="rId11"/>
          <a:srcRect l="-12658" r="12658"/>
          <a:stretch>
            <a:fillRect/>
          </a:stretch>
        </p:blipFill>
        <p:spPr>
          <a:xfrm>
            <a:off x="1682750" y="1522710"/>
            <a:ext cx="3905872" cy="3800514"/>
          </a:xfrm>
          <a:prstGeom prst="rect">
            <a:avLst/>
          </a:prstGeom>
        </p:spPr>
      </p:pic>
      <p:pic>
        <p:nvPicPr>
          <p:cNvPr id="11" name="图片 10" descr="15"/>
          <p:cNvPicPr>
            <a:picLocks noChangeAspect="1"/>
          </p:cNvPicPr>
          <p:nvPr userDrawn="1">
            <p:custDataLst>
              <p:tags r:id="rId12"/>
            </p:custDataLst>
          </p:nvPr>
        </p:nvPicPr>
        <p:blipFill rotWithShape="1">
          <a:blip r:embed="rId13"/>
          <a:srcRect l="7400" r="38585" b="14231"/>
          <a:stretch>
            <a:fillRect/>
          </a:stretch>
        </p:blipFill>
        <p:spPr>
          <a:xfrm>
            <a:off x="280555" y="5860416"/>
            <a:ext cx="2140528" cy="861060"/>
          </a:xfrm>
          <a:prstGeom prst="rect">
            <a:avLst/>
          </a:prstGeom>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ctr">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838200" y="1364400"/>
            <a:ext cx="5181600" cy="481320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64400"/>
            <a:ext cx="5181600" cy="481320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0000"/>
            <a:ext cx="10515600" cy="864000"/>
          </a:xfrm>
        </p:spPr>
        <p:txBody>
          <a:bodyPr vert="horz" wrap="square" lIns="0" tIns="0" rIns="0" bIns="0" rtlCol="0" anchor="ctr">
            <a:normAutofit/>
          </a:bodyPr>
          <a:lstStyle>
            <a:lvl1pPr>
              <a:defRPr lang="zh-CN" altLang="en-US" dirty="0"/>
            </a:lvl1pPr>
          </a:lstStyle>
          <a:p>
            <a:pPr lvl="0"/>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839788" y="1364400"/>
            <a:ext cx="5157787"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4"/>
            </p:custDataLst>
          </p:nvPr>
        </p:nvSpPr>
        <p:spPr>
          <a:xfrm>
            <a:off x="839788" y="2061275"/>
            <a:ext cx="5157787" cy="4128388"/>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p:custDataLst>
              <p:tags r:id="rId5"/>
            </p:custDataLst>
          </p:nvPr>
        </p:nvSpPr>
        <p:spPr>
          <a:xfrm>
            <a:off x="6172200" y="1364400"/>
            <a:ext cx="5183188" cy="540000"/>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6"/>
            </p:custDataLst>
          </p:nvPr>
        </p:nvSpPr>
        <p:spPr>
          <a:xfrm>
            <a:off x="6172200" y="2061275"/>
            <a:ext cx="5183188" cy="4128388"/>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7"/>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838200" y="360000"/>
            <a:ext cx="10515600" cy="581760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0000"/>
            <a:ext cx="10515600" cy="864000"/>
          </a:xfrm>
        </p:spPr>
        <p:txBody>
          <a:bodyPr wrap="square">
            <a:normAutofit/>
          </a:bodyPr>
          <a:lstStyle>
            <a:lvl1pPr>
              <a:defRPr>
                <a:latin typeface="+mj-ea"/>
                <a:ea typeface="+mj-ea"/>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custDataLst>
              <p:tags r:id="rId3"/>
            </p:custDataLst>
          </p:nvPr>
        </p:nvSpPr>
        <p:spPr>
          <a:xfrm>
            <a:off x="838200" y="1296000"/>
            <a:ext cx="10514012" cy="576000"/>
          </a:xfrm>
        </p:spPr>
        <p:txBody>
          <a:bodyPr wrap="square" anchor="t">
            <a:normAutofit/>
          </a:bodyPr>
          <a:lstStyle>
            <a:lvl1pPr marL="0" indent="0">
              <a:buNone/>
              <a:defRPr sz="2400" b="0">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5"/>
            </p:custDataLst>
          </p:nvPr>
        </p:nvSpPr>
        <p:spPr/>
        <p:txBody>
          <a:bodyPr/>
          <a:lstStyle/>
          <a:p>
            <a:endParaRPr lang="zh-CN" alt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pic>
        <p:nvPicPr>
          <p:cNvPr id="12" name="图片 11" descr="1"/>
          <p:cNvPicPr/>
          <p:nvPr userDrawn="1">
            <p:custDataLst>
              <p:tags r:id="rId2"/>
            </p:custDataLst>
          </p:nvPr>
        </p:nvPicPr>
        <p:blipFill>
          <a:blip r:embed="rId3"/>
          <a:srcRect b="1380"/>
          <a:stretch>
            <a:fillRect/>
          </a:stretch>
        </p:blipFill>
        <p:spPr>
          <a:xfrm>
            <a:off x="1200" y="159"/>
            <a:ext cx="12189600" cy="6857683"/>
          </a:xfrm>
          <a:prstGeom prst="rect">
            <a:avLst/>
          </a:prstGeom>
        </p:spPr>
      </p:pic>
      <p:pic>
        <p:nvPicPr>
          <p:cNvPr id="13" name="图片 12" descr="2"/>
          <p:cNvPicPr>
            <a:picLocks noChangeAspect="1"/>
          </p:cNvPicPr>
          <p:nvPr userDrawn="1">
            <p:custDataLst>
              <p:tags r:id="rId4"/>
            </p:custDataLst>
          </p:nvPr>
        </p:nvPicPr>
        <p:blipFill rotWithShape="1">
          <a:blip r:embed="rId5"/>
          <a:srcRect l="12438" b="8417"/>
          <a:stretch>
            <a:fillRect/>
          </a:stretch>
        </p:blipFill>
        <p:spPr>
          <a:xfrm>
            <a:off x="381000" y="5236210"/>
            <a:ext cx="2682216" cy="1485265"/>
          </a:xfrm>
          <a:prstGeom prst="rect">
            <a:avLst/>
          </a:prstGeom>
        </p:spPr>
      </p:pic>
      <p:pic>
        <p:nvPicPr>
          <p:cNvPr id="15" name="图片 14" descr="3"/>
          <p:cNvPicPr>
            <a:picLocks noChangeAspect="1"/>
          </p:cNvPicPr>
          <p:nvPr userDrawn="1">
            <p:custDataLst>
              <p:tags r:id="rId6"/>
            </p:custDataLst>
          </p:nvPr>
        </p:nvPicPr>
        <p:blipFill rotWithShape="1">
          <a:blip r:embed="rId7"/>
          <a:srcRect t="6558" r="9907"/>
          <a:stretch>
            <a:fillRect/>
          </a:stretch>
        </p:blipFill>
        <p:spPr>
          <a:xfrm>
            <a:off x="6295390" y="405130"/>
            <a:ext cx="5312410" cy="5753044"/>
          </a:xfrm>
          <a:prstGeom prst="rect">
            <a:avLst/>
          </a:prstGeom>
        </p:spPr>
      </p:pic>
      <p:sp>
        <p:nvSpPr>
          <p:cNvPr id="2" name="标题 1"/>
          <p:cNvSpPr>
            <a:spLocks noGrp="1"/>
          </p:cNvSpPr>
          <p:nvPr>
            <p:ph type="ctrTitle" hasCustomPrompt="1"/>
            <p:custDataLst>
              <p:tags r:id="rId8"/>
            </p:custDataLst>
          </p:nvPr>
        </p:nvSpPr>
        <p:spPr>
          <a:xfrm>
            <a:off x="1628499" y="2801808"/>
            <a:ext cx="6982102" cy="1140470"/>
          </a:xfrm>
        </p:spPr>
        <p:txBody>
          <a:bodyPr wrap="square" anchor="ctr" anchorCtr="0">
            <a:normAutofit/>
          </a:bodyPr>
          <a:lstStyle>
            <a:lvl1pPr algn="l">
              <a:lnSpc>
                <a:spcPct val="100000"/>
              </a:lnSpc>
              <a:defRPr sz="6000">
                <a:latin typeface="+mj-ea"/>
                <a:ea typeface="+mj-ea"/>
              </a:defRPr>
            </a:lvl1pPr>
          </a:lstStyle>
          <a:p>
            <a:r>
              <a:rPr lang="zh-CN" altLang="en-US" dirty="0"/>
              <a:t>编辑母版标题</a:t>
            </a:r>
            <a:endParaRPr lang="zh-CN" altLang="en-US" dirty="0"/>
          </a:p>
        </p:txBody>
      </p:sp>
      <p:sp>
        <p:nvSpPr>
          <p:cNvPr id="3" name="副标题 2"/>
          <p:cNvSpPr>
            <a:spLocks noGrp="1"/>
          </p:cNvSpPr>
          <p:nvPr>
            <p:ph type="subTitle" idx="1" hasCustomPrompt="1"/>
            <p:custDataLst>
              <p:tags r:id="rId9"/>
            </p:custDataLst>
          </p:nvPr>
        </p:nvSpPr>
        <p:spPr>
          <a:xfrm>
            <a:off x="1628499" y="4037553"/>
            <a:ext cx="6677302" cy="972000"/>
          </a:xfrm>
        </p:spPr>
        <p:txBody>
          <a:bodyPr wrap="square">
            <a:normAutofit/>
          </a:bodyPr>
          <a:lstStyle>
            <a:lvl1pPr marL="0" indent="0" algn="l">
              <a:lnSpc>
                <a:spcPct val="100000"/>
              </a:lnSpc>
              <a:buNone/>
              <a:defRPr sz="2400">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10"/>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13"/>
            </p:custDataLst>
          </p:nvPr>
        </p:nvSpPr>
        <p:spPr>
          <a:xfrm>
            <a:off x="1628499" y="1654635"/>
            <a:ext cx="6982101" cy="1056471"/>
          </a:xfrm>
        </p:spPr>
        <p:txBody>
          <a:bodyPr wrap="square" anchor="b">
            <a:normAutofit/>
          </a:bodyPr>
          <a:lstStyle>
            <a:lvl1pPr marL="0" indent="0" algn="l">
              <a:lnSpc>
                <a:spcPct val="100000"/>
              </a:lnSpc>
              <a:buFont typeface="Arial" panose="020B0604020202020204" pitchFamily="34" charset="0"/>
              <a:buNone/>
              <a:defRPr sz="4000" b="1">
                <a:latin typeface="+mn-ea"/>
                <a:ea typeface="+mn-ea"/>
              </a:defRPr>
            </a:lvl1pPr>
          </a:lstStyle>
          <a:p>
            <a:pPr lvl="0"/>
            <a:r>
              <a:rPr lang="zh-CN" altLang="en-US" dirty="0"/>
              <a:t>年号</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tags" Target="../tags/tag150.xml"/><Relationship Id="rId17" Type="http://schemas.openxmlformats.org/officeDocument/2006/relationships/tags" Target="../tags/tag149.xml"/><Relationship Id="rId16" Type="http://schemas.openxmlformats.org/officeDocument/2006/relationships/tags" Target="../tags/tag148.xml"/><Relationship Id="rId15" Type="http://schemas.openxmlformats.org/officeDocument/2006/relationships/tags" Target="../tags/tag147.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9" Type="http://schemas.openxmlformats.org/officeDocument/2006/relationships/theme" Target="../theme/theme3.xml"/><Relationship Id="rId18" Type="http://schemas.openxmlformats.org/officeDocument/2006/relationships/tags" Target="../tags/tag225.xml"/><Relationship Id="rId17" Type="http://schemas.openxmlformats.org/officeDocument/2006/relationships/tags" Target="../tags/tag224.xml"/><Relationship Id="rId16" Type="http://schemas.openxmlformats.org/officeDocument/2006/relationships/tags" Target="../tags/tag223.xml"/><Relationship Id="rId15" Type="http://schemas.openxmlformats.org/officeDocument/2006/relationships/tags" Target="../tags/tag222.xml"/><Relationship Id="rId14" Type="http://schemas.openxmlformats.org/officeDocument/2006/relationships/tags" Target="../tags/tag221.xml"/><Relationship Id="rId13" Type="http://schemas.openxmlformats.org/officeDocument/2006/relationships/tags" Target="../tags/tag220.xml"/><Relationship Id="rId12" Type="http://schemas.openxmlformats.org/officeDocument/2006/relationships/tags" Target="../tags/tag219.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9" Type="http://schemas.openxmlformats.org/officeDocument/2006/relationships/theme" Target="../theme/theme4.xml"/><Relationship Id="rId18" Type="http://schemas.openxmlformats.org/officeDocument/2006/relationships/tags" Target="../tags/tag300.xml"/><Relationship Id="rId17" Type="http://schemas.openxmlformats.org/officeDocument/2006/relationships/tags" Target="../tags/tag299.xml"/><Relationship Id="rId16" Type="http://schemas.openxmlformats.org/officeDocument/2006/relationships/tags" Target="../tags/tag298.xml"/><Relationship Id="rId15" Type="http://schemas.openxmlformats.org/officeDocument/2006/relationships/tags" Target="../tags/tag297.xml"/><Relationship Id="rId14" Type="http://schemas.openxmlformats.org/officeDocument/2006/relationships/tags" Target="../tags/tag296.xml"/><Relationship Id="rId13" Type="http://schemas.openxmlformats.org/officeDocument/2006/relationships/tags" Target="../tags/tag295.xml"/><Relationship Id="rId12" Type="http://schemas.openxmlformats.org/officeDocument/2006/relationships/tags" Target="../tags/tag29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9" Type="http://schemas.openxmlformats.org/officeDocument/2006/relationships/theme" Target="../theme/theme5.xml"/><Relationship Id="rId18" Type="http://schemas.openxmlformats.org/officeDocument/2006/relationships/tags" Target="../tags/tag375.xml"/><Relationship Id="rId17" Type="http://schemas.openxmlformats.org/officeDocument/2006/relationships/tags" Target="../tags/tag374.xml"/><Relationship Id="rId16" Type="http://schemas.openxmlformats.org/officeDocument/2006/relationships/tags" Target="../tags/tag373.xml"/><Relationship Id="rId15" Type="http://schemas.openxmlformats.org/officeDocument/2006/relationships/tags" Target="../tags/tag372.xml"/><Relationship Id="rId14" Type="http://schemas.openxmlformats.org/officeDocument/2006/relationships/tags" Target="../tags/tag371.xml"/><Relationship Id="rId13" Type="http://schemas.openxmlformats.org/officeDocument/2006/relationships/tags" Target="../tags/tag370.xml"/><Relationship Id="rId12" Type="http://schemas.openxmlformats.org/officeDocument/2006/relationships/tags" Target="../tags/tag369.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4" Type="http://schemas.openxmlformats.org/officeDocument/2006/relationships/theme" Target="../theme/theme6.xml"/><Relationship Id="rId23" Type="http://schemas.openxmlformats.org/officeDocument/2006/relationships/tags" Target="../tags/tag456.xml"/><Relationship Id="rId22" Type="http://schemas.openxmlformats.org/officeDocument/2006/relationships/image" Target="../media/image33.png"/><Relationship Id="rId21" Type="http://schemas.openxmlformats.org/officeDocument/2006/relationships/tags" Target="../tags/tag455.xml"/><Relationship Id="rId20" Type="http://schemas.openxmlformats.org/officeDocument/2006/relationships/image" Target="../media/image32.png"/><Relationship Id="rId2" Type="http://schemas.openxmlformats.org/officeDocument/2006/relationships/slideLayout" Target="../slideLayouts/slideLayout57.xml"/><Relationship Id="rId19" Type="http://schemas.openxmlformats.org/officeDocument/2006/relationships/tags" Target="../tags/tag454.xml"/><Relationship Id="rId18" Type="http://schemas.openxmlformats.org/officeDocument/2006/relationships/tags" Target="../tags/tag453.xml"/><Relationship Id="rId17" Type="http://schemas.openxmlformats.org/officeDocument/2006/relationships/tags" Target="../tags/tag452.xml"/><Relationship Id="rId16" Type="http://schemas.openxmlformats.org/officeDocument/2006/relationships/tags" Target="../tags/tag451.xml"/><Relationship Id="rId15" Type="http://schemas.openxmlformats.org/officeDocument/2006/relationships/tags" Target="../tags/tag450.xml"/><Relationship Id="rId14" Type="http://schemas.openxmlformats.org/officeDocument/2006/relationships/tags" Target="../tags/tag449.xml"/><Relationship Id="rId13" Type="http://schemas.openxmlformats.org/officeDocument/2006/relationships/image" Target="../media/image25.jpeg"/><Relationship Id="rId12" Type="http://schemas.openxmlformats.org/officeDocument/2006/relationships/tags" Target="../tags/tag448.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任意多边形: 形状 37"/>
          <p:cNvSpPr/>
          <p:nvPr>
            <p:custDataLst>
              <p:tags r:id="rId12"/>
            </p:custDataLst>
          </p:nvPr>
        </p:nvSpPr>
        <p:spPr>
          <a:xfrm flipV="1">
            <a:off x="567436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lumMod val="75000"/>
                  <a:alpha val="13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AFF1154F-E427-4513-B34B-94E36374A1AB}" type="datetimeFigureOut">
              <a:rPr lang="zh-CN" altLang="en-US" smtClean="0"/>
            </a:fld>
            <a:endParaRPr lang="zh-CN" altLang="en-US"/>
          </a:p>
        </p:txBody>
      </p:sp>
      <p:sp>
        <p:nvSpPr>
          <p:cNvPr id="12" name="页脚占位符 11"/>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3" name="灯片编号占位符 12"/>
          <p:cNvSpPr>
            <a:spLocks noGrp="1"/>
          </p:cNvSpPr>
          <p:nvPr>
            <p:ph type="sldNum" sz="quarter" idx="12"/>
            <p:custDataLst>
              <p:tags r:id="rId15"/>
            </p:custDataLst>
          </p:nvPr>
        </p:nvSpPr>
        <p:spPr>
          <a:xfrm>
            <a:off x="8753983" y="6356350"/>
            <a:ext cx="2743200" cy="365125"/>
          </a:xfrm>
        </p:spPr>
        <p:txBody>
          <a:bodyPr/>
          <a:lstStyle/>
          <a:p>
            <a:fld id="{CFDA0808-8B01-405B-8ED6-12013DCE0AF6}" type="slidenum">
              <a:rPr lang="zh-CN" altLang="en-US" smtClean="0"/>
            </a:fld>
            <a:endParaRPr lang="zh-CN" altLang="en-US"/>
          </a:p>
        </p:txBody>
      </p:sp>
      <p:sp>
        <p:nvSpPr>
          <p:cNvPr id="4" name="文本占位符 3"/>
          <p:cNvSpPr>
            <a:spLocks noGrp="1"/>
          </p:cNvSpPr>
          <p:nvPr>
            <p:ph type="body" idx="1"/>
            <p:custDataLst>
              <p:tags r:id="rId16"/>
            </p:custDataLst>
          </p:nvPr>
        </p:nvSpPr>
        <p:spPr>
          <a:xfrm>
            <a:off x="695960" y="1301749"/>
            <a:ext cx="10800000" cy="487362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548235"/>
              </a:buClr>
              <a:buSzTx/>
              <a:buChar char="●"/>
            </a:pPr>
            <a:r>
              <a:rPr lang="zh-CN" altLang="en-US"/>
              <a:t>单击此处编辑母版文本样式</a:t>
            </a:r>
            <a:endParaRPr lang="zh-CN" altLang="en-US"/>
          </a:p>
          <a:p>
            <a:pPr lvl="1">
              <a:buChar char="●"/>
              <a:tabLst>
                <a:tab pos="1609725" algn="l"/>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custDataLst>
              <p:tags r:id="rId17"/>
            </p:custDataLst>
          </p:nvPr>
        </p:nvSpPr>
        <p:spPr>
          <a:xfrm>
            <a:off x="695960" y="360000"/>
            <a:ext cx="10800000" cy="720000"/>
          </a:xfrm>
          <a:prstGeom prst="rect">
            <a:avLst/>
          </a:prstGeom>
          <a:noFill/>
          <a:ln>
            <a:noFill/>
            <a:prstDash val="sysDash"/>
          </a:ln>
        </p:spPr>
        <p:txBody>
          <a:bodyPr vert="horz" wrap="square" lIns="91440" tIns="45720" rIns="91440" bIns="45720" rtlCol="0" anchor="b" anchorCtr="0">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3"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a:ln>
            <a:noFill/>
            <a:prstDash val="sysDot"/>
          </a:ln>
          <a:solidFill>
            <a:schemeClr val="tx1">
              <a:lumMod val="75000"/>
              <a:lumOff val="25000"/>
            </a:schemeClr>
          </a:solidFill>
          <a:uFillTx/>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任意多边形: 形状 37"/>
          <p:cNvSpPr/>
          <p:nvPr>
            <p:custDataLst>
              <p:tags r:id="rId12"/>
            </p:custDataLst>
          </p:nvPr>
        </p:nvSpPr>
        <p:spPr>
          <a:xfrm flipV="1">
            <a:off x="567436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lumMod val="75000"/>
                  <a:alpha val="13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AFF1154F-E427-4513-B34B-94E36374A1AB}" type="datetimeFigureOut">
              <a:rPr lang="zh-CN" altLang="en-US" smtClean="0"/>
            </a:fld>
            <a:endParaRPr lang="zh-CN" altLang="en-US"/>
          </a:p>
        </p:txBody>
      </p:sp>
      <p:sp>
        <p:nvSpPr>
          <p:cNvPr id="12" name="页脚占位符 11"/>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3" name="灯片编号占位符 12"/>
          <p:cNvSpPr>
            <a:spLocks noGrp="1"/>
          </p:cNvSpPr>
          <p:nvPr>
            <p:ph type="sldNum" sz="quarter" idx="12"/>
            <p:custDataLst>
              <p:tags r:id="rId15"/>
            </p:custDataLst>
          </p:nvPr>
        </p:nvSpPr>
        <p:spPr>
          <a:xfrm>
            <a:off x="8753983" y="6356350"/>
            <a:ext cx="2743200" cy="365125"/>
          </a:xfrm>
        </p:spPr>
        <p:txBody>
          <a:bodyPr/>
          <a:lstStyle/>
          <a:p>
            <a:fld id="{CFDA0808-8B01-405B-8ED6-12013DCE0AF6}" type="slidenum">
              <a:rPr lang="zh-CN" altLang="en-US" smtClean="0"/>
            </a:fld>
            <a:endParaRPr lang="zh-CN" altLang="en-US"/>
          </a:p>
        </p:txBody>
      </p:sp>
      <p:sp>
        <p:nvSpPr>
          <p:cNvPr id="4" name="文本占位符 3"/>
          <p:cNvSpPr>
            <a:spLocks noGrp="1"/>
          </p:cNvSpPr>
          <p:nvPr>
            <p:ph type="body" idx="1"/>
            <p:custDataLst>
              <p:tags r:id="rId16"/>
            </p:custDataLst>
          </p:nvPr>
        </p:nvSpPr>
        <p:spPr>
          <a:xfrm>
            <a:off x="695960" y="1301749"/>
            <a:ext cx="10800000" cy="487362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548235"/>
              </a:buClr>
              <a:buSzTx/>
              <a:buChar char="●"/>
            </a:pPr>
            <a:r>
              <a:rPr lang="zh-CN" altLang="en-US"/>
              <a:t>单击此处编辑母版文本样式</a:t>
            </a:r>
            <a:endParaRPr lang="zh-CN" altLang="en-US"/>
          </a:p>
          <a:p>
            <a:pPr lvl="1">
              <a:buChar char="●"/>
              <a:tabLst>
                <a:tab pos="1609725" algn="l"/>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custDataLst>
              <p:tags r:id="rId17"/>
            </p:custDataLst>
          </p:nvPr>
        </p:nvSpPr>
        <p:spPr>
          <a:xfrm>
            <a:off x="695960" y="360000"/>
            <a:ext cx="10800000" cy="720000"/>
          </a:xfrm>
          <a:prstGeom prst="rect">
            <a:avLst/>
          </a:prstGeom>
          <a:noFill/>
          <a:ln>
            <a:noFill/>
            <a:prstDash val="sysDash"/>
          </a:ln>
        </p:spPr>
        <p:txBody>
          <a:bodyPr vert="horz" wrap="square" lIns="91440" tIns="45720" rIns="91440" bIns="45720" rtlCol="0" anchor="b" anchorCtr="0">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3"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a:ln>
            <a:noFill/>
            <a:prstDash val="sysDot"/>
          </a:ln>
          <a:solidFill>
            <a:schemeClr val="tx1">
              <a:lumMod val="75000"/>
              <a:lumOff val="25000"/>
            </a:schemeClr>
          </a:solidFill>
          <a:uFillTx/>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任意多边形: 形状 37"/>
          <p:cNvSpPr/>
          <p:nvPr>
            <p:custDataLst>
              <p:tags r:id="rId12"/>
            </p:custDataLst>
          </p:nvPr>
        </p:nvSpPr>
        <p:spPr>
          <a:xfrm flipV="1">
            <a:off x="567436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lumMod val="75000"/>
                  <a:alpha val="13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AFF1154F-E427-4513-B34B-94E36374A1AB}" type="datetimeFigureOut">
              <a:rPr lang="zh-CN" altLang="en-US" smtClean="0"/>
            </a:fld>
            <a:endParaRPr lang="zh-CN" altLang="en-US"/>
          </a:p>
        </p:txBody>
      </p:sp>
      <p:sp>
        <p:nvSpPr>
          <p:cNvPr id="12" name="页脚占位符 11"/>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3" name="灯片编号占位符 12"/>
          <p:cNvSpPr>
            <a:spLocks noGrp="1"/>
          </p:cNvSpPr>
          <p:nvPr>
            <p:ph type="sldNum" sz="quarter" idx="12"/>
            <p:custDataLst>
              <p:tags r:id="rId15"/>
            </p:custDataLst>
          </p:nvPr>
        </p:nvSpPr>
        <p:spPr>
          <a:xfrm>
            <a:off x="8753983" y="6356350"/>
            <a:ext cx="2743200" cy="365125"/>
          </a:xfrm>
        </p:spPr>
        <p:txBody>
          <a:bodyPr/>
          <a:lstStyle/>
          <a:p>
            <a:fld id="{CFDA0808-8B01-405B-8ED6-12013DCE0AF6}" type="slidenum">
              <a:rPr lang="zh-CN" altLang="en-US" smtClean="0"/>
            </a:fld>
            <a:endParaRPr lang="zh-CN" altLang="en-US"/>
          </a:p>
        </p:txBody>
      </p:sp>
      <p:sp>
        <p:nvSpPr>
          <p:cNvPr id="4" name="文本占位符 3"/>
          <p:cNvSpPr>
            <a:spLocks noGrp="1"/>
          </p:cNvSpPr>
          <p:nvPr>
            <p:ph type="body" idx="1"/>
            <p:custDataLst>
              <p:tags r:id="rId16"/>
            </p:custDataLst>
          </p:nvPr>
        </p:nvSpPr>
        <p:spPr>
          <a:xfrm>
            <a:off x="695960" y="1301749"/>
            <a:ext cx="10800000" cy="487362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548235"/>
              </a:buClr>
              <a:buSzTx/>
              <a:buChar char="●"/>
            </a:pPr>
            <a:r>
              <a:rPr lang="zh-CN" altLang="en-US"/>
              <a:t>单击此处编辑母版文本样式</a:t>
            </a:r>
            <a:endParaRPr lang="zh-CN" altLang="en-US"/>
          </a:p>
          <a:p>
            <a:pPr lvl="1">
              <a:buChar char="●"/>
              <a:tabLst>
                <a:tab pos="1609725" algn="l"/>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custDataLst>
              <p:tags r:id="rId17"/>
            </p:custDataLst>
          </p:nvPr>
        </p:nvSpPr>
        <p:spPr>
          <a:xfrm>
            <a:off x="695960" y="360000"/>
            <a:ext cx="10800000" cy="720000"/>
          </a:xfrm>
          <a:prstGeom prst="rect">
            <a:avLst/>
          </a:prstGeom>
          <a:noFill/>
          <a:ln>
            <a:noFill/>
            <a:prstDash val="sysDash"/>
          </a:ln>
        </p:spPr>
        <p:txBody>
          <a:bodyPr vert="horz" wrap="square" lIns="91440" tIns="45720" rIns="91440" bIns="45720" rtlCol="0" anchor="b" anchorCtr="0">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3"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a:ln>
            <a:noFill/>
            <a:prstDash val="sysDot"/>
          </a:ln>
          <a:solidFill>
            <a:schemeClr val="tx1">
              <a:lumMod val="75000"/>
              <a:lumOff val="25000"/>
            </a:schemeClr>
          </a:solidFill>
          <a:uFillTx/>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任意多边形: 形状 37"/>
          <p:cNvSpPr/>
          <p:nvPr>
            <p:custDataLst>
              <p:tags r:id="rId12"/>
            </p:custDataLst>
          </p:nvPr>
        </p:nvSpPr>
        <p:spPr>
          <a:xfrm flipV="1">
            <a:off x="567436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lumMod val="75000"/>
                  <a:alpha val="13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AFF1154F-E427-4513-B34B-94E36374A1AB}" type="datetimeFigureOut">
              <a:rPr lang="zh-CN" altLang="en-US" smtClean="0"/>
            </a:fld>
            <a:endParaRPr lang="zh-CN" altLang="en-US"/>
          </a:p>
        </p:txBody>
      </p:sp>
      <p:sp>
        <p:nvSpPr>
          <p:cNvPr id="12" name="页脚占位符 11"/>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3" name="灯片编号占位符 12"/>
          <p:cNvSpPr>
            <a:spLocks noGrp="1"/>
          </p:cNvSpPr>
          <p:nvPr>
            <p:ph type="sldNum" sz="quarter" idx="12"/>
            <p:custDataLst>
              <p:tags r:id="rId15"/>
            </p:custDataLst>
          </p:nvPr>
        </p:nvSpPr>
        <p:spPr>
          <a:xfrm>
            <a:off x="8753983" y="6356350"/>
            <a:ext cx="2743200" cy="365125"/>
          </a:xfrm>
        </p:spPr>
        <p:txBody>
          <a:bodyPr/>
          <a:lstStyle/>
          <a:p>
            <a:fld id="{CFDA0808-8B01-405B-8ED6-12013DCE0AF6}" type="slidenum">
              <a:rPr lang="zh-CN" altLang="en-US" smtClean="0"/>
            </a:fld>
            <a:endParaRPr lang="zh-CN" altLang="en-US"/>
          </a:p>
        </p:txBody>
      </p:sp>
      <p:sp>
        <p:nvSpPr>
          <p:cNvPr id="4" name="文本占位符 3"/>
          <p:cNvSpPr>
            <a:spLocks noGrp="1"/>
          </p:cNvSpPr>
          <p:nvPr>
            <p:ph type="body" idx="1"/>
            <p:custDataLst>
              <p:tags r:id="rId16"/>
            </p:custDataLst>
          </p:nvPr>
        </p:nvSpPr>
        <p:spPr>
          <a:xfrm>
            <a:off x="695960" y="1301749"/>
            <a:ext cx="10800000" cy="487362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548235"/>
              </a:buClr>
              <a:buSzTx/>
              <a:buChar char="●"/>
            </a:pPr>
            <a:r>
              <a:rPr lang="zh-CN" altLang="en-US"/>
              <a:t>单击此处编辑母版文本样式</a:t>
            </a:r>
            <a:endParaRPr lang="zh-CN" altLang="en-US"/>
          </a:p>
          <a:p>
            <a:pPr lvl="1">
              <a:buChar char="●"/>
              <a:tabLst>
                <a:tab pos="1609725" algn="l"/>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custDataLst>
              <p:tags r:id="rId17"/>
            </p:custDataLst>
          </p:nvPr>
        </p:nvSpPr>
        <p:spPr>
          <a:xfrm>
            <a:off x="695960" y="360000"/>
            <a:ext cx="10800000" cy="720000"/>
          </a:xfrm>
          <a:prstGeom prst="rect">
            <a:avLst/>
          </a:prstGeom>
          <a:noFill/>
          <a:ln>
            <a:noFill/>
            <a:prstDash val="sysDash"/>
          </a:ln>
        </p:spPr>
        <p:txBody>
          <a:bodyPr vert="horz" wrap="square" lIns="91440" tIns="45720" rIns="91440" bIns="45720" rtlCol="0" anchor="b" anchorCtr="0">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3"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a:ln>
            <a:noFill/>
            <a:prstDash val="sysDot"/>
          </a:ln>
          <a:solidFill>
            <a:schemeClr val="tx1">
              <a:lumMod val="75000"/>
              <a:lumOff val="25000"/>
            </a:schemeClr>
          </a:solidFill>
          <a:uFillTx/>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任意多边形: 形状 37"/>
          <p:cNvSpPr/>
          <p:nvPr>
            <p:custDataLst>
              <p:tags r:id="rId12"/>
            </p:custDataLst>
          </p:nvPr>
        </p:nvSpPr>
        <p:spPr>
          <a:xfrm flipV="1">
            <a:off x="5674360" y="1905"/>
            <a:ext cx="6517640" cy="6856095"/>
          </a:xfrm>
          <a:custGeom>
            <a:avLst/>
            <a:gdLst>
              <a:gd name="connsiteX0" fmla="*/ 11073245 w 11073245"/>
              <a:gd name="connsiteY0" fmla="*/ 7199311 h 7199311"/>
              <a:gd name="connsiteX1" fmla="*/ 0 w 11073245"/>
              <a:gd name="connsiteY1" fmla="*/ 7199311 h 7199311"/>
              <a:gd name="connsiteX2" fmla="*/ 0 w 11073245"/>
              <a:gd name="connsiteY2" fmla="*/ 0 h 7199311"/>
              <a:gd name="connsiteX3" fmla="*/ 11073245 w 11073245"/>
              <a:gd name="connsiteY3" fmla="*/ 0 h 7199311"/>
            </a:gdLst>
            <a:ahLst/>
            <a:cxnLst>
              <a:cxn ang="0">
                <a:pos x="connsiteX0" y="connsiteY0"/>
              </a:cxn>
              <a:cxn ang="0">
                <a:pos x="connsiteX1" y="connsiteY1"/>
              </a:cxn>
              <a:cxn ang="0">
                <a:pos x="connsiteX2" y="connsiteY2"/>
              </a:cxn>
              <a:cxn ang="0">
                <a:pos x="connsiteX3" y="connsiteY3"/>
              </a:cxn>
            </a:cxnLst>
            <a:rect l="l" t="t" r="r" b="b"/>
            <a:pathLst>
              <a:path w="11073245" h="7199311">
                <a:moveTo>
                  <a:pt x="11073245" y="7199311"/>
                </a:moveTo>
                <a:lnTo>
                  <a:pt x="0" y="7199311"/>
                </a:lnTo>
                <a:lnTo>
                  <a:pt x="0" y="0"/>
                </a:lnTo>
                <a:lnTo>
                  <a:pt x="11073245" y="0"/>
                </a:lnTo>
                <a:close/>
              </a:path>
            </a:pathLst>
          </a:custGeom>
          <a:gradFill flip="none" rotWithShape="1">
            <a:gsLst>
              <a:gs pos="0">
                <a:schemeClr val="accent1">
                  <a:lumMod val="75000"/>
                  <a:alpha val="13000"/>
                </a:schemeClr>
              </a:gs>
              <a:gs pos="47000">
                <a:schemeClr val="accent1">
                  <a:alpha val="0"/>
                </a:schemeClr>
              </a:gs>
            </a:gsLst>
            <a:path path="circle">
              <a:fillToRect l="100000" b="100000"/>
            </a:path>
            <a:tileRect t="-100000" r="-100000"/>
          </a:gradFill>
          <a:ln w="12700" cap="flat" cmpd="sng" algn="ctr">
            <a:noFill/>
            <a:prstDash val="solid"/>
            <a:miter lim="800000"/>
          </a:ln>
          <a:effectLst/>
        </p:spPr>
        <p:style>
          <a:lnRef idx="2">
            <a:srgbClr val="0099FF">
              <a:shade val="50000"/>
            </a:srgbClr>
          </a:lnRef>
          <a:fillRef idx="1">
            <a:srgbClr val="0099FF"/>
          </a:fillRef>
          <a:effectRef idx="0">
            <a:srgbClr val="0099FF"/>
          </a:effectRef>
          <a:fontRef idx="minor">
            <a:sysClr val="window" lastClr="FFFFFF"/>
          </a:fontRef>
        </p:style>
        <p:txBody>
          <a:bodyPr wrap="square" rtlCol="0" anchor="ctr">
            <a:noAutofit/>
          </a:bodyPr>
          <a:lstStyle/>
          <a:p>
            <a:pPr algn="ctr"/>
            <a:endParaRPr lang="zh-CN" altLang="en-US"/>
          </a:p>
        </p:txBody>
      </p:sp>
      <p:sp>
        <p:nvSpPr>
          <p:cNvPr id="9" name="日期占位符 8"/>
          <p:cNvSpPr>
            <a:spLocks noGrp="1"/>
          </p:cNvSpPr>
          <p:nvPr>
            <p:ph type="dt" sz="half" idx="10"/>
            <p:custDataLst>
              <p:tags r:id="rId13"/>
            </p:custDataLst>
          </p:nvPr>
        </p:nvSpPr>
        <p:spPr>
          <a:xfrm>
            <a:off x="695960" y="6356350"/>
            <a:ext cx="2743200" cy="365125"/>
          </a:xfrm>
        </p:spPr>
        <p:txBody>
          <a:bodyPr/>
          <a:lstStyle/>
          <a:p>
            <a:fld id="{AFF1154F-E427-4513-B34B-94E36374A1AB}" type="datetimeFigureOut">
              <a:rPr lang="zh-CN" altLang="en-US" smtClean="0"/>
            </a:fld>
            <a:endParaRPr lang="zh-CN" altLang="en-US"/>
          </a:p>
        </p:txBody>
      </p:sp>
      <p:sp>
        <p:nvSpPr>
          <p:cNvPr id="12" name="页脚占位符 11"/>
          <p:cNvSpPr>
            <a:spLocks noGrp="1"/>
          </p:cNvSpPr>
          <p:nvPr>
            <p:ph type="ftr" sz="quarter" idx="11"/>
            <p:custDataLst>
              <p:tags r:id="rId14"/>
            </p:custDataLst>
          </p:nvPr>
        </p:nvSpPr>
        <p:spPr>
          <a:xfrm>
            <a:off x="4038600" y="6356350"/>
            <a:ext cx="4114800" cy="365125"/>
          </a:xfrm>
        </p:spPr>
        <p:txBody>
          <a:bodyPr/>
          <a:lstStyle/>
          <a:p>
            <a:endParaRPr lang="zh-CN" altLang="en-US"/>
          </a:p>
        </p:txBody>
      </p:sp>
      <p:sp>
        <p:nvSpPr>
          <p:cNvPr id="13" name="灯片编号占位符 12"/>
          <p:cNvSpPr>
            <a:spLocks noGrp="1"/>
          </p:cNvSpPr>
          <p:nvPr>
            <p:ph type="sldNum" sz="quarter" idx="12"/>
            <p:custDataLst>
              <p:tags r:id="rId15"/>
            </p:custDataLst>
          </p:nvPr>
        </p:nvSpPr>
        <p:spPr>
          <a:xfrm>
            <a:off x="8753983" y="6356350"/>
            <a:ext cx="2743200" cy="365125"/>
          </a:xfrm>
        </p:spPr>
        <p:txBody>
          <a:bodyPr/>
          <a:lstStyle/>
          <a:p>
            <a:fld id="{CFDA0808-8B01-405B-8ED6-12013DCE0AF6}" type="slidenum">
              <a:rPr lang="zh-CN" altLang="en-US" smtClean="0"/>
            </a:fld>
            <a:endParaRPr lang="zh-CN" altLang="en-US"/>
          </a:p>
        </p:txBody>
      </p:sp>
      <p:sp>
        <p:nvSpPr>
          <p:cNvPr id="4" name="文本占位符 3"/>
          <p:cNvSpPr>
            <a:spLocks noGrp="1"/>
          </p:cNvSpPr>
          <p:nvPr>
            <p:ph type="body" idx="1"/>
            <p:custDataLst>
              <p:tags r:id="rId16"/>
            </p:custDataLst>
          </p:nvPr>
        </p:nvSpPr>
        <p:spPr>
          <a:xfrm>
            <a:off x="695960" y="1301749"/>
            <a:ext cx="10800000" cy="4873625"/>
          </a:xfrm>
          <a:prstGeom prst="rect">
            <a:avLst/>
          </a:prstGeom>
          <a:ln>
            <a:noFill/>
            <a:prstDash val="sysDash"/>
          </a:ln>
        </p:spPr>
        <p:txBody>
          <a:bodyPr vert="horz" lIns="90000" tIns="46800" rIns="90000" bIns="46800" rtlCol="0">
            <a:normAutofit/>
          </a:bodyPr>
          <a:lstStyle/>
          <a:p>
            <a:pPr marR="0" lvl="0" fontAlgn="auto">
              <a:lnSpc>
                <a:spcPct val="130000"/>
              </a:lnSpc>
              <a:spcBef>
                <a:spcPts val="1200"/>
              </a:spcBef>
              <a:spcAft>
                <a:spcPts val="0"/>
              </a:spcAft>
              <a:buClr>
                <a:srgbClr val="548235"/>
              </a:buClr>
              <a:buSzTx/>
              <a:buChar char="●"/>
            </a:pPr>
            <a:r>
              <a:rPr lang="zh-CN" altLang="en-US"/>
              <a:t>单击此处编辑母版文本样式</a:t>
            </a:r>
            <a:endParaRPr lang="zh-CN" altLang="en-US"/>
          </a:p>
          <a:p>
            <a:pPr lvl="1">
              <a:buChar char="●"/>
              <a:tabLst>
                <a:tab pos="1609725" algn="l"/>
              </a:tabLst>
            </a:pPr>
            <a:r>
              <a:rPr lang="zh-CN" altLang="en-US"/>
              <a:t>二级</a:t>
            </a:r>
            <a:endParaRPr lang="zh-CN" altLang="en-US"/>
          </a:p>
          <a:p>
            <a:pPr lvl="2">
              <a:buChar char="●"/>
            </a:pPr>
            <a:r>
              <a:rPr lang="zh-CN" altLang="en-US"/>
              <a:t>三级</a:t>
            </a:r>
            <a:endParaRPr lang="zh-CN" altLang="en-US"/>
          </a:p>
          <a:p>
            <a:pPr lvl="3">
              <a:buFont typeface="Wingdings" panose="05000000000000000000" charset="0"/>
              <a:buChar char=""/>
            </a:pPr>
            <a:r>
              <a:rPr lang="zh-CN" altLang="en-US"/>
              <a:t>四级</a:t>
            </a:r>
            <a:endParaRPr lang="zh-CN" altLang="en-US"/>
          </a:p>
          <a:p>
            <a:pPr lvl="4"/>
            <a:r>
              <a:rPr lang="zh-CN" altLang="en-US"/>
              <a:t>五级</a:t>
            </a:r>
            <a:endParaRPr lang="zh-CN" altLang="en-US"/>
          </a:p>
        </p:txBody>
      </p:sp>
      <p:sp>
        <p:nvSpPr>
          <p:cNvPr id="2" name="标题占位符 1"/>
          <p:cNvSpPr>
            <a:spLocks noGrp="1"/>
          </p:cNvSpPr>
          <p:nvPr>
            <p:ph type="title"/>
            <p:custDataLst>
              <p:tags r:id="rId17"/>
            </p:custDataLst>
          </p:nvPr>
        </p:nvSpPr>
        <p:spPr>
          <a:xfrm>
            <a:off x="695960" y="360000"/>
            <a:ext cx="10800000" cy="720000"/>
          </a:xfrm>
          <a:prstGeom prst="rect">
            <a:avLst/>
          </a:prstGeom>
          <a:noFill/>
          <a:ln>
            <a:noFill/>
            <a:prstDash val="sysDash"/>
          </a:ln>
        </p:spPr>
        <p:txBody>
          <a:bodyPr vert="horz" wrap="square" lIns="91440" tIns="45720" rIns="91440" bIns="45720" rtlCol="0" anchor="b" anchorCtr="0">
            <a:normAutofit/>
          </a:bodyPr>
          <a:lstStyle/>
          <a:p>
            <a:pPr marL="0" marR="0" lvl="0" fontAlgn="auto">
              <a:lnSpc>
                <a:spcPct val="100000"/>
              </a:lnSpc>
              <a:buClrTx/>
              <a:buSzTx/>
              <a:buFontTx/>
            </a:pPr>
            <a:r>
              <a:rPr lang="zh-CN" altLang="en-US" dirty="0"/>
              <a:t>单击此处编辑母版标题样式</a:t>
            </a:r>
            <a:endParaRPr lang="zh-CN" altLang="en-US" dirty="0"/>
          </a:p>
        </p:txBody>
      </p:sp>
      <p:sp>
        <p:nvSpPr>
          <p:cNvPr id="3"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kumimoji="0" lang="zh-CN" altLang="en-US" sz="3200" b="0" i="0" u="none" strike="noStrike" kern="1200" cap="none" spc="300" normalizeH="0" baseline="0" smtClean="0">
          <a:ln>
            <a:noFill/>
            <a:prstDash val="sysDot"/>
          </a:ln>
          <a:solidFill>
            <a:schemeClr val="tx1">
              <a:lumMod val="85000"/>
              <a:lumOff val="15000"/>
            </a:schemeClr>
          </a:solidFill>
          <a:latin typeface="+mj-ea"/>
          <a:ea typeface="+mj-ea"/>
          <a:cs typeface="MiSans Normal" panose="00000500000000000000"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zh-CN" altLang="en-US" sz="1800" b="0" i="0" u="none" strike="noStrike" kern="1200" cap="none" spc="150" normalizeH="0" baseline="0">
          <a:ln>
            <a:noFill/>
            <a:prstDash val="sysDot"/>
          </a:ln>
          <a:solidFill>
            <a:schemeClr val="tx1">
              <a:lumMod val="75000"/>
              <a:lumOff val="25000"/>
            </a:schemeClr>
          </a:solidFill>
          <a:uFillTx/>
          <a:latin typeface="+mn-ea"/>
          <a:ea typeface="+mn-ea"/>
          <a:cs typeface="MiSans Normal" panose="00000500000000000000" charset="-122"/>
        </a:defRPr>
      </a:lvl1pPr>
      <a:lvl2pPr marL="6858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2pPr>
      <a:lvl3pPr marL="11430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6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3pPr>
      <a:lvl4pPr marL="16002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4pPr>
      <a:lvl5pPr marL="2057400" marR="0" indent="-228600" algn="l" defTabSz="914400" rtl="0" eaLnBrk="1" fontAlgn="auto" latinLnBrk="0" hangingPunct="1">
        <a:lnSpc>
          <a:spcPct val="120000"/>
        </a:lnSpc>
        <a:spcBef>
          <a:spcPts val="1200"/>
        </a:spcBef>
        <a:spcAft>
          <a:spcPts val="0"/>
        </a:spcAft>
        <a:buClr>
          <a:srgbClr val="548235"/>
        </a:buClr>
        <a:buFont typeface="Arial" panose="020B0604020202020204" pitchFamily="34" charset="0"/>
        <a:buChar char="•"/>
        <a:defRPr kumimoji="0" lang="zh-CN" altLang="en-US" sz="1400" b="0" i="0" u="none" strike="noStrike" kern="1200" cap="none" spc="150" normalizeH="0" baseline="0">
          <a:solidFill>
            <a:schemeClr val="tx1">
              <a:lumMod val="65000"/>
              <a:lumOff val="35000"/>
            </a:schemeClr>
          </a:solidFill>
          <a:uFillTx/>
          <a:latin typeface="+mn-ea"/>
          <a:ea typeface="+mn-ea"/>
          <a:cs typeface="MiSans Normal" panose="00000500000000000000" charset="-122"/>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2" name="图片 11" descr="1"/>
          <p:cNvPicPr/>
          <p:nvPr userDrawn="1">
            <p:custDataLst>
              <p:tags r:id="rId12"/>
            </p:custDataLst>
          </p:nvPr>
        </p:nvPicPr>
        <p:blipFill>
          <a:blip r:embed="rId13"/>
          <a:srcRect b="1380"/>
          <a:stretch>
            <a:fillRect/>
          </a:stretch>
        </p:blipFill>
        <p:spPr>
          <a:xfrm>
            <a:off x="1200" y="159"/>
            <a:ext cx="12189600" cy="6857683"/>
          </a:xfrm>
          <a:prstGeom prst="rect">
            <a:avLst/>
          </a:prstGeom>
        </p:spPr>
      </p:pic>
      <p:sp>
        <p:nvSpPr>
          <p:cNvPr id="2" name="标题占位符 1"/>
          <p:cNvSpPr>
            <a:spLocks noGrp="1"/>
          </p:cNvSpPr>
          <p:nvPr>
            <p:ph type="title"/>
            <p:custDataLst>
              <p:tags r:id="rId14"/>
            </p:custDataLst>
          </p:nvPr>
        </p:nvSpPr>
        <p:spPr>
          <a:xfrm>
            <a:off x="838200" y="360000"/>
            <a:ext cx="10515600" cy="864000"/>
          </a:xfrm>
          <a:prstGeom prst="rect">
            <a:avLst/>
          </a:prstGeom>
        </p:spPr>
        <p:txBody>
          <a:bodyPr vert="horz" wrap="square" lIns="0" tIns="0" rIns="0" bIns="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838200" y="1364400"/>
            <a:ext cx="10515600" cy="4813200"/>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6"/>
            </p:custDataLst>
          </p:nvPr>
        </p:nvSpPr>
        <p:spPr>
          <a:xfrm>
            <a:off x="83820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610600"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pic>
        <p:nvPicPr>
          <p:cNvPr id="10" name="图片 9" descr="9"/>
          <p:cNvPicPr>
            <a:picLocks noChangeAspect="1"/>
          </p:cNvPicPr>
          <p:nvPr userDrawn="1">
            <p:custDataLst>
              <p:tags r:id="rId19"/>
            </p:custDataLst>
          </p:nvPr>
        </p:nvPicPr>
        <p:blipFill rotWithShape="1">
          <a:blip r:embed="rId20"/>
          <a:srcRect l="14030" b="5634"/>
          <a:stretch>
            <a:fillRect/>
          </a:stretch>
        </p:blipFill>
        <p:spPr>
          <a:xfrm>
            <a:off x="238991" y="4434840"/>
            <a:ext cx="1464456" cy="2286635"/>
          </a:xfrm>
          <a:prstGeom prst="rect">
            <a:avLst/>
          </a:prstGeom>
        </p:spPr>
      </p:pic>
      <p:pic>
        <p:nvPicPr>
          <p:cNvPr id="11" name="图片 10" descr="10"/>
          <p:cNvPicPr>
            <a:picLocks noChangeAspect="1"/>
          </p:cNvPicPr>
          <p:nvPr userDrawn="1">
            <p:custDataLst>
              <p:tags r:id="rId21"/>
            </p:custDataLst>
          </p:nvPr>
        </p:nvPicPr>
        <p:blipFill rotWithShape="1">
          <a:blip r:embed="rId22"/>
          <a:srcRect l="2582" t="9300" r="19568" b="4819"/>
          <a:stretch>
            <a:fillRect/>
          </a:stretch>
        </p:blipFill>
        <p:spPr>
          <a:xfrm>
            <a:off x="10517284" y="4288156"/>
            <a:ext cx="1435725" cy="2433320"/>
          </a:xfrm>
          <a:prstGeom prst="rect">
            <a:avLst/>
          </a:prstGeom>
        </p:spPr>
      </p:pic>
      <p:sp>
        <p:nvSpPr>
          <p:cNvPr id="8" name="KSO_TEMPLATE" hidden="1"/>
          <p:cNvSpPr/>
          <p:nvPr userDrawn="1">
            <p:custDataLst>
              <p:tags r:id="rId23"/>
            </p:custDataLst>
          </p:nvPr>
        </p:nvSpPr>
        <p:spPr>
          <a:xfrm>
            <a:off x="0" y="0"/>
            <a:ext cx="0" cy="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100000"/>
        </a:lnSpc>
        <a:spcBef>
          <a:spcPct val="0"/>
        </a:spcBef>
        <a:buNone/>
        <a:defRPr sz="4400" b="1" kern="1200">
          <a:solidFill>
            <a:schemeClr val="lt1">
              <a:lumMod val="100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lt1">
              <a:lumMod val="100000"/>
            </a:schemeClr>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lt1">
              <a:lumMod val="100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lt1">
              <a:lumMod val="100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lt1">
              <a:lumMod val="100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lt1">
              <a:lumMod val="10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60.xml"/><Relationship Id="rId3" Type="http://schemas.openxmlformats.org/officeDocument/2006/relationships/tags" Target="../tags/tag459.xml"/><Relationship Id="rId2" Type="http://schemas.openxmlformats.org/officeDocument/2006/relationships/tags" Target="../tags/tag458.xml"/><Relationship Id="rId1" Type="http://schemas.openxmlformats.org/officeDocument/2006/relationships/tags" Target="../tags/tag457.xml"/></Relationships>
</file>

<file path=ppt/slides/_rels/slide2.xml.rels><?xml version="1.0" encoding="UTF-8" standalone="yes"?>
<Relationships xmlns="http://schemas.openxmlformats.org/package/2006/relationships"><Relationship Id="rId9" Type="http://schemas.openxmlformats.org/officeDocument/2006/relationships/tags" Target="../tags/tag469.xml"/><Relationship Id="rId8" Type="http://schemas.openxmlformats.org/officeDocument/2006/relationships/tags" Target="../tags/tag468.xml"/><Relationship Id="rId7" Type="http://schemas.openxmlformats.org/officeDocument/2006/relationships/tags" Target="../tags/tag467.xml"/><Relationship Id="rId6" Type="http://schemas.openxmlformats.org/officeDocument/2006/relationships/tags" Target="../tags/tag466.xml"/><Relationship Id="rId5" Type="http://schemas.openxmlformats.org/officeDocument/2006/relationships/tags" Target="../tags/tag465.xml"/><Relationship Id="rId4" Type="http://schemas.openxmlformats.org/officeDocument/2006/relationships/tags" Target="../tags/tag464.xml"/><Relationship Id="rId3" Type="http://schemas.openxmlformats.org/officeDocument/2006/relationships/tags" Target="../tags/tag463.xml"/><Relationship Id="rId2" Type="http://schemas.openxmlformats.org/officeDocument/2006/relationships/tags" Target="../tags/tag462.xml"/><Relationship Id="rId19" Type="http://schemas.openxmlformats.org/officeDocument/2006/relationships/notesSlide" Target="../notesSlides/notesSlide2.xml"/><Relationship Id="rId18" Type="http://schemas.openxmlformats.org/officeDocument/2006/relationships/slideLayout" Target="../slideLayouts/slideLayout3.xml"/><Relationship Id="rId17" Type="http://schemas.openxmlformats.org/officeDocument/2006/relationships/tags" Target="../tags/tag477.xml"/><Relationship Id="rId16" Type="http://schemas.openxmlformats.org/officeDocument/2006/relationships/tags" Target="../tags/tag476.xml"/><Relationship Id="rId15" Type="http://schemas.openxmlformats.org/officeDocument/2006/relationships/tags" Target="../tags/tag475.xml"/><Relationship Id="rId14" Type="http://schemas.openxmlformats.org/officeDocument/2006/relationships/tags" Target="../tags/tag474.xml"/><Relationship Id="rId13" Type="http://schemas.openxmlformats.org/officeDocument/2006/relationships/tags" Target="../tags/tag473.xml"/><Relationship Id="rId12" Type="http://schemas.openxmlformats.org/officeDocument/2006/relationships/tags" Target="../tags/tag472.xml"/><Relationship Id="rId11" Type="http://schemas.openxmlformats.org/officeDocument/2006/relationships/tags" Target="../tags/tag471.xml"/><Relationship Id="rId10" Type="http://schemas.openxmlformats.org/officeDocument/2006/relationships/tags" Target="../tags/tag470.xml"/><Relationship Id="rId1" Type="http://schemas.openxmlformats.org/officeDocument/2006/relationships/tags" Target="../tags/tag46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480.xml"/><Relationship Id="rId2" Type="http://schemas.openxmlformats.org/officeDocument/2006/relationships/tags" Target="../tags/tag479.xml"/><Relationship Id="rId1" Type="http://schemas.openxmlformats.org/officeDocument/2006/relationships/tags" Target="../tags/tag478.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83.xml"/><Relationship Id="rId2" Type="http://schemas.openxmlformats.org/officeDocument/2006/relationships/tags" Target="../tags/tag482.xml"/><Relationship Id="rId1" Type="http://schemas.openxmlformats.org/officeDocument/2006/relationships/tags" Target="../tags/tag481.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486.xml"/><Relationship Id="rId2" Type="http://schemas.openxmlformats.org/officeDocument/2006/relationships/tags" Target="../tags/tag485.xml"/><Relationship Id="rId1" Type="http://schemas.openxmlformats.org/officeDocument/2006/relationships/tags" Target="../tags/tag48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89.xml"/><Relationship Id="rId2" Type="http://schemas.openxmlformats.org/officeDocument/2006/relationships/tags" Target="../tags/tag488.xml"/><Relationship Id="rId1" Type="http://schemas.openxmlformats.org/officeDocument/2006/relationships/tags" Target="../tags/tag487.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6.xml"/><Relationship Id="rId3" Type="http://schemas.openxmlformats.org/officeDocument/2006/relationships/tags" Target="../tags/tag492.xml"/><Relationship Id="rId2" Type="http://schemas.openxmlformats.org/officeDocument/2006/relationships/tags" Target="../tags/tag491.xml"/><Relationship Id="rId1" Type="http://schemas.openxmlformats.org/officeDocument/2006/relationships/tags" Target="../tags/tag490.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tags" Target="../tags/tag495.xml"/><Relationship Id="rId3" Type="http://schemas.openxmlformats.org/officeDocument/2006/relationships/tags" Target="../tags/tag494.xml"/><Relationship Id="rId2" Type="http://schemas.openxmlformats.org/officeDocument/2006/relationships/image" Target="../media/image34.png"/><Relationship Id="rId1" Type="http://schemas.openxmlformats.org/officeDocument/2006/relationships/tags" Target="../tags/tag493.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98.xml"/><Relationship Id="rId3" Type="http://schemas.openxmlformats.org/officeDocument/2006/relationships/image" Target="../media/image35.png"/><Relationship Id="rId2" Type="http://schemas.openxmlformats.org/officeDocument/2006/relationships/tags" Target="../tags/tag497.xml"/><Relationship Id="rId1" Type="http://schemas.openxmlformats.org/officeDocument/2006/relationships/tags" Target="../tags/tag496.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01.xml"/><Relationship Id="rId3" Type="http://schemas.openxmlformats.org/officeDocument/2006/relationships/image" Target="../media/image36.png"/><Relationship Id="rId2" Type="http://schemas.openxmlformats.org/officeDocument/2006/relationships/tags" Target="../tags/tag500.xml"/><Relationship Id="rId1" Type="http://schemas.openxmlformats.org/officeDocument/2006/relationships/tags" Target="../tags/tag499.xml"/></Relationships>
</file>

<file path=ppt/slides/_rels/slide11.xml.rels><?xml version="1.0" encoding="UTF-8" standalone="yes"?>
<Relationships xmlns="http://schemas.openxmlformats.org/package/2006/relationships"><Relationship Id="rId9" Type="http://schemas.openxmlformats.org/officeDocument/2006/relationships/tags" Target="../tags/tag510.xml"/><Relationship Id="rId8" Type="http://schemas.openxmlformats.org/officeDocument/2006/relationships/tags" Target="../tags/tag509.xml"/><Relationship Id="rId7" Type="http://schemas.openxmlformats.org/officeDocument/2006/relationships/tags" Target="../tags/tag508.xml"/><Relationship Id="rId6" Type="http://schemas.openxmlformats.org/officeDocument/2006/relationships/tags" Target="../tags/tag507.xml"/><Relationship Id="rId5" Type="http://schemas.openxmlformats.org/officeDocument/2006/relationships/tags" Target="../tags/tag506.xml"/><Relationship Id="rId4" Type="http://schemas.openxmlformats.org/officeDocument/2006/relationships/tags" Target="../tags/tag505.xml"/><Relationship Id="rId3" Type="http://schemas.openxmlformats.org/officeDocument/2006/relationships/tags" Target="../tags/tag504.xml"/><Relationship Id="rId2" Type="http://schemas.openxmlformats.org/officeDocument/2006/relationships/tags" Target="../tags/tag503.xml"/><Relationship Id="rId19" Type="http://schemas.openxmlformats.org/officeDocument/2006/relationships/slideLayout" Target="../slideLayouts/slideLayout29.xml"/><Relationship Id="rId18" Type="http://schemas.openxmlformats.org/officeDocument/2006/relationships/tags" Target="../tags/tag519.xml"/><Relationship Id="rId17" Type="http://schemas.openxmlformats.org/officeDocument/2006/relationships/tags" Target="../tags/tag518.xml"/><Relationship Id="rId16" Type="http://schemas.openxmlformats.org/officeDocument/2006/relationships/tags" Target="../tags/tag517.xml"/><Relationship Id="rId15" Type="http://schemas.openxmlformats.org/officeDocument/2006/relationships/tags" Target="../tags/tag516.xml"/><Relationship Id="rId14" Type="http://schemas.openxmlformats.org/officeDocument/2006/relationships/tags" Target="../tags/tag515.xml"/><Relationship Id="rId13" Type="http://schemas.openxmlformats.org/officeDocument/2006/relationships/tags" Target="../tags/tag514.xml"/><Relationship Id="rId12" Type="http://schemas.openxmlformats.org/officeDocument/2006/relationships/tags" Target="../tags/tag513.xml"/><Relationship Id="rId11" Type="http://schemas.openxmlformats.org/officeDocument/2006/relationships/tags" Target="../tags/tag512.xml"/><Relationship Id="rId10" Type="http://schemas.openxmlformats.org/officeDocument/2006/relationships/tags" Target="../tags/tag511.xml"/><Relationship Id="rId1" Type="http://schemas.openxmlformats.org/officeDocument/2006/relationships/tags" Target="../tags/tag502.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9.xml"/><Relationship Id="rId3" Type="http://schemas.openxmlformats.org/officeDocument/2006/relationships/tags" Target="../tags/tag521.xml"/><Relationship Id="rId2" Type="http://schemas.openxmlformats.org/officeDocument/2006/relationships/image" Target="../media/image37.png"/><Relationship Id="rId1" Type="http://schemas.openxmlformats.org/officeDocument/2006/relationships/tags" Target="../tags/tag520.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2.xml"/><Relationship Id="rId7" Type="http://schemas.openxmlformats.org/officeDocument/2006/relationships/tags" Target="../tags/tag527.xml"/><Relationship Id="rId6" Type="http://schemas.openxmlformats.org/officeDocument/2006/relationships/tags" Target="../tags/tag526.xml"/><Relationship Id="rId5" Type="http://schemas.openxmlformats.org/officeDocument/2006/relationships/tags" Target="../tags/tag525.xml"/><Relationship Id="rId4" Type="http://schemas.openxmlformats.org/officeDocument/2006/relationships/tags" Target="../tags/tag524.xml"/><Relationship Id="rId3" Type="http://schemas.openxmlformats.org/officeDocument/2006/relationships/tags" Target="../tags/tag523.xml"/><Relationship Id="rId2" Type="http://schemas.openxmlformats.org/officeDocument/2006/relationships/image" Target="../media/image38.png"/><Relationship Id="rId1" Type="http://schemas.openxmlformats.org/officeDocument/2006/relationships/tags" Target="../tags/tag522.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533.xml"/><Relationship Id="rId6" Type="http://schemas.openxmlformats.org/officeDocument/2006/relationships/tags" Target="../tags/tag532.xml"/><Relationship Id="rId5" Type="http://schemas.openxmlformats.org/officeDocument/2006/relationships/tags" Target="../tags/tag531.xml"/><Relationship Id="rId4" Type="http://schemas.openxmlformats.org/officeDocument/2006/relationships/tags" Target="../tags/tag530.xml"/><Relationship Id="rId3" Type="http://schemas.openxmlformats.org/officeDocument/2006/relationships/tags" Target="../tags/tag529.xml"/><Relationship Id="rId2" Type="http://schemas.openxmlformats.org/officeDocument/2006/relationships/image" Target="../media/image39.png"/><Relationship Id="rId1" Type="http://schemas.openxmlformats.org/officeDocument/2006/relationships/tags" Target="../tags/tag528.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37.xml"/><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tags" Target="../tags/tag534.xml"/></Relationships>
</file>

<file path=ppt/slides/_rels/slide16.xml.rels><?xml version="1.0" encoding="UTF-8" standalone="yes"?>
<Relationships xmlns="http://schemas.openxmlformats.org/package/2006/relationships"><Relationship Id="rId9" Type="http://schemas.openxmlformats.org/officeDocument/2006/relationships/tags" Target="../tags/tag545.xml"/><Relationship Id="rId8" Type="http://schemas.openxmlformats.org/officeDocument/2006/relationships/tags" Target="../tags/tag544.xml"/><Relationship Id="rId7" Type="http://schemas.openxmlformats.org/officeDocument/2006/relationships/tags" Target="../tags/tag543.xml"/><Relationship Id="rId6" Type="http://schemas.openxmlformats.org/officeDocument/2006/relationships/tags" Target="../tags/tag542.xml"/><Relationship Id="rId5" Type="http://schemas.openxmlformats.org/officeDocument/2006/relationships/tags" Target="../tags/tag541.xml"/><Relationship Id="rId43" Type="http://schemas.openxmlformats.org/officeDocument/2006/relationships/slideLayout" Target="../slideLayouts/slideLayout40.xml"/><Relationship Id="rId42" Type="http://schemas.openxmlformats.org/officeDocument/2006/relationships/tags" Target="../tags/tag578.xml"/><Relationship Id="rId41" Type="http://schemas.openxmlformats.org/officeDocument/2006/relationships/tags" Target="../tags/tag577.xml"/><Relationship Id="rId40" Type="http://schemas.openxmlformats.org/officeDocument/2006/relationships/tags" Target="../tags/tag576.xml"/><Relationship Id="rId4" Type="http://schemas.openxmlformats.org/officeDocument/2006/relationships/tags" Target="../tags/tag540.xml"/><Relationship Id="rId39" Type="http://schemas.openxmlformats.org/officeDocument/2006/relationships/tags" Target="../tags/tag575.xml"/><Relationship Id="rId38" Type="http://schemas.openxmlformats.org/officeDocument/2006/relationships/tags" Target="../tags/tag574.xml"/><Relationship Id="rId37" Type="http://schemas.openxmlformats.org/officeDocument/2006/relationships/tags" Target="../tags/tag573.xml"/><Relationship Id="rId36" Type="http://schemas.openxmlformats.org/officeDocument/2006/relationships/tags" Target="../tags/tag572.xml"/><Relationship Id="rId35" Type="http://schemas.openxmlformats.org/officeDocument/2006/relationships/tags" Target="../tags/tag571.xml"/><Relationship Id="rId34" Type="http://schemas.openxmlformats.org/officeDocument/2006/relationships/tags" Target="../tags/tag570.xml"/><Relationship Id="rId33" Type="http://schemas.openxmlformats.org/officeDocument/2006/relationships/tags" Target="../tags/tag569.xml"/><Relationship Id="rId32" Type="http://schemas.openxmlformats.org/officeDocument/2006/relationships/tags" Target="../tags/tag568.xml"/><Relationship Id="rId31" Type="http://schemas.openxmlformats.org/officeDocument/2006/relationships/tags" Target="../tags/tag567.xml"/><Relationship Id="rId30" Type="http://schemas.openxmlformats.org/officeDocument/2006/relationships/tags" Target="../tags/tag566.xml"/><Relationship Id="rId3" Type="http://schemas.openxmlformats.org/officeDocument/2006/relationships/tags" Target="../tags/tag539.xml"/><Relationship Id="rId29" Type="http://schemas.openxmlformats.org/officeDocument/2006/relationships/tags" Target="../tags/tag565.xml"/><Relationship Id="rId28" Type="http://schemas.openxmlformats.org/officeDocument/2006/relationships/tags" Target="../tags/tag564.xml"/><Relationship Id="rId27" Type="http://schemas.openxmlformats.org/officeDocument/2006/relationships/tags" Target="../tags/tag563.xml"/><Relationship Id="rId26" Type="http://schemas.openxmlformats.org/officeDocument/2006/relationships/tags" Target="../tags/tag562.xml"/><Relationship Id="rId25" Type="http://schemas.openxmlformats.org/officeDocument/2006/relationships/tags" Target="../tags/tag561.xml"/><Relationship Id="rId24" Type="http://schemas.openxmlformats.org/officeDocument/2006/relationships/tags" Target="../tags/tag560.xml"/><Relationship Id="rId23" Type="http://schemas.openxmlformats.org/officeDocument/2006/relationships/tags" Target="../tags/tag559.xml"/><Relationship Id="rId22" Type="http://schemas.openxmlformats.org/officeDocument/2006/relationships/tags" Target="../tags/tag558.xml"/><Relationship Id="rId21" Type="http://schemas.openxmlformats.org/officeDocument/2006/relationships/tags" Target="../tags/tag557.xml"/><Relationship Id="rId20" Type="http://schemas.openxmlformats.org/officeDocument/2006/relationships/tags" Target="../tags/tag556.xml"/><Relationship Id="rId2" Type="http://schemas.openxmlformats.org/officeDocument/2006/relationships/tags" Target="../tags/tag538.xml"/><Relationship Id="rId19" Type="http://schemas.openxmlformats.org/officeDocument/2006/relationships/tags" Target="../tags/tag555.xml"/><Relationship Id="rId18" Type="http://schemas.openxmlformats.org/officeDocument/2006/relationships/tags" Target="../tags/tag554.xml"/><Relationship Id="rId17" Type="http://schemas.openxmlformats.org/officeDocument/2006/relationships/tags" Target="../tags/tag553.xml"/><Relationship Id="rId16" Type="http://schemas.openxmlformats.org/officeDocument/2006/relationships/tags" Target="../tags/tag552.xml"/><Relationship Id="rId15" Type="http://schemas.openxmlformats.org/officeDocument/2006/relationships/tags" Target="../tags/tag551.xml"/><Relationship Id="rId14" Type="http://schemas.openxmlformats.org/officeDocument/2006/relationships/tags" Target="../tags/tag550.xml"/><Relationship Id="rId13" Type="http://schemas.openxmlformats.org/officeDocument/2006/relationships/tags" Target="../tags/tag549.xml"/><Relationship Id="rId12" Type="http://schemas.openxmlformats.org/officeDocument/2006/relationships/tags" Target="../tags/tag548.xml"/><Relationship Id="rId11" Type="http://schemas.openxmlformats.org/officeDocument/2006/relationships/tags" Target="../tags/tag547.xml"/><Relationship Id="rId10" Type="http://schemas.openxmlformats.org/officeDocument/2006/relationships/tags" Target="../tags/tag546.xml"/><Relationship Id="rId1" Type="http://schemas.openxmlformats.org/officeDocument/2006/relationships/tags" Target="../tags/tag537.xml"/></Relationships>
</file>

<file path=ppt/slides/_rels/slide17.xml.rels><?xml version="1.0" encoding="UTF-8" standalone="yes"?>
<Relationships xmlns="http://schemas.openxmlformats.org/package/2006/relationships"><Relationship Id="rId9" Type="http://schemas.openxmlformats.org/officeDocument/2006/relationships/tags" Target="../tags/tag587.xml"/><Relationship Id="rId8" Type="http://schemas.openxmlformats.org/officeDocument/2006/relationships/tags" Target="../tags/tag586.xml"/><Relationship Id="rId7" Type="http://schemas.openxmlformats.org/officeDocument/2006/relationships/tags" Target="../tags/tag585.xml"/><Relationship Id="rId6" Type="http://schemas.openxmlformats.org/officeDocument/2006/relationships/tags" Target="../tags/tag584.xml"/><Relationship Id="rId5" Type="http://schemas.openxmlformats.org/officeDocument/2006/relationships/tags" Target="../tags/tag583.xml"/><Relationship Id="rId4" Type="http://schemas.openxmlformats.org/officeDocument/2006/relationships/tags" Target="../tags/tag582.xml"/><Relationship Id="rId3" Type="http://schemas.openxmlformats.org/officeDocument/2006/relationships/tags" Target="../tags/tag581.xml"/><Relationship Id="rId2" Type="http://schemas.openxmlformats.org/officeDocument/2006/relationships/tags" Target="../tags/tag580.xml"/><Relationship Id="rId18" Type="http://schemas.openxmlformats.org/officeDocument/2006/relationships/slideLayout" Target="../slideLayouts/slideLayout40.xml"/><Relationship Id="rId17" Type="http://schemas.openxmlformats.org/officeDocument/2006/relationships/tags" Target="../tags/tag595.xml"/><Relationship Id="rId16" Type="http://schemas.openxmlformats.org/officeDocument/2006/relationships/tags" Target="../tags/tag594.xml"/><Relationship Id="rId15" Type="http://schemas.openxmlformats.org/officeDocument/2006/relationships/tags" Target="../tags/tag593.xml"/><Relationship Id="rId14" Type="http://schemas.openxmlformats.org/officeDocument/2006/relationships/tags" Target="../tags/tag592.xml"/><Relationship Id="rId13" Type="http://schemas.openxmlformats.org/officeDocument/2006/relationships/tags" Target="../tags/tag591.xml"/><Relationship Id="rId12" Type="http://schemas.openxmlformats.org/officeDocument/2006/relationships/tags" Target="../tags/tag590.xml"/><Relationship Id="rId11" Type="http://schemas.openxmlformats.org/officeDocument/2006/relationships/tags" Target="../tags/tag589.xml"/><Relationship Id="rId10" Type="http://schemas.openxmlformats.org/officeDocument/2006/relationships/tags" Target="../tags/tag588.xml"/><Relationship Id="rId1" Type="http://schemas.openxmlformats.org/officeDocument/2006/relationships/tags" Target="../tags/tag579.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tags" Target="../tags/tag598.xml"/><Relationship Id="rId2" Type="http://schemas.openxmlformats.org/officeDocument/2006/relationships/tags" Target="../tags/tag597.xml"/><Relationship Id="rId1" Type="http://schemas.openxmlformats.org/officeDocument/2006/relationships/tags" Target="../tags/tag596.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59.xml"/><Relationship Id="rId4" Type="http://schemas.openxmlformats.org/officeDocument/2006/relationships/tags" Target="../tags/tag602.xml"/><Relationship Id="rId3" Type="http://schemas.openxmlformats.org/officeDocument/2006/relationships/tags" Target="../tags/tag601.xml"/><Relationship Id="rId2" Type="http://schemas.openxmlformats.org/officeDocument/2006/relationships/tags" Target="../tags/tag600.xml"/><Relationship Id="rId1" Type="http://schemas.openxmlformats.org/officeDocument/2006/relationships/tags" Target="../tags/tag599.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1.xml"/><Relationship Id="rId3" Type="http://schemas.openxmlformats.org/officeDocument/2006/relationships/tags" Target="../tags/tag605.xml"/><Relationship Id="rId2" Type="http://schemas.openxmlformats.org/officeDocument/2006/relationships/tags" Target="../tags/tag604.xml"/><Relationship Id="rId1" Type="http://schemas.openxmlformats.org/officeDocument/2006/relationships/tags" Target="../tags/tag6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idx="5"/>
            <p:custDataLst>
              <p:tags r:id="rId1"/>
            </p:custDataLst>
          </p:nvPr>
        </p:nvSpPr>
        <p:spPr/>
        <p:txBody>
          <a:bodyPr/>
          <a:lstStyle/>
          <a:p>
            <a:r>
              <a:rPr lang="zh-CN" altLang="en-US"/>
              <a:t>毕业设计答辩</a:t>
            </a:r>
            <a:endParaRPr lang="zh-CN" altLang="en-US"/>
          </a:p>
        </p:txBody>
      </p:sp>
      <p:sp>
        <p:nvSpPr>
          <p:cNvPr id="4" name="文本占位符 3"/>
          <p:cNvSpPr>
            <a:spLocks noGrp="1"/>
          </p:cNvSpPr>
          <p:nvPr>
            <p:ph type="body" idx="2"/>
            <p:custDataLst>
              <p:tags r:id="rId2"/>
            </p:custDataLst>
          </p:nvPr>
        </p:nvSpPr>
        <p:spPr/>
        <p:txBody>
          <a:bodyPr/>
          <a:lstStyle/>
          <a:p>
            <a:r>
              <a:rPr lang="zh-CN" altLang="en-US"/>
              <a:t>汇报人：</a:t>
            </a:r>
            <a:r>
              <a:rPr>
                <a:ea typeface="宋体" panose="02010600030101010101" pitchFamily="2" charset="-122"/>
              </a:rPr>
              <a:t>黄诗晓</a:t>
            </a:r>
            <a:endParaRPr>
              <a:ea typeface="宋体" panose="02010600030101010101" pitchFamily="2" charset="-122"/>
            </a:endParaRPr>
          </a:p>
        </p:txBody>
      </p:sp>
      <p:sp>
        <p:nvSpPr>
          <p:cNvPr id="5" name="文本占位符 4"/>
          <p:cNvSpPr>
            <a:spLocks noGrp="1"/>
          </p:cNvSpPr>
          <p:nvPr>
            <p:ph type="body" idx="1"/>
            <p:custDataLst>
              <p:tags r:id="rId3"/>
            </p:custDataLst>
          </p:nvPr>
        </p:nvSpPr>
        <p:spPr/>
        <p:txBody>
          <a:bodyPr/>
          <a:lstStyle/>
          <a:p>
            <a:r>
              <a:t>all we have is now</a:t>
            </a:r>
            <a:endParaRPr lang="zh-CN" altLang="en-US">
              <a:ea typeface="宋体" panose="02010600030101010101" pitchFamily="2" charset="-122"/>
            </a:endParaRPr>
          </a:p>
        </p:txBody>
      </p:sp>
      <p:sp>
        <p:nvSpPr>
          <p:cNvPr id="2" name="文本框 1"/>
          <p:cNvSpPr txBox="1"/>
          <p:nvPr/>
        </p:nvSpPr>
        <p:spPr>
          <a:xfrm>
            <a:off x="2668270" y="4535805"/>
            <a:ext cx="6831330" cy="528955"/>
          </a:xfrm>
          <a:prstGeom prst="rect">
            <a:avLst/>
          </a:prstGeom>
          <a:noFill/>
        </p:spPr>
        <p:txBody>
          <a:bodyPr wrap="square" rtlCol="0">
            <a:noAutofit/>
          </a:bodyPr>
          <a:p>
            <a:r>
              <a:rPr lang="zh-CN" altLang="en-US"/>
              <a:t>广东创新科技职业学院</a:t>
            </a:r>
            <a:r>
              <a:rPr lang="en-US" altLang="zh-CN"/>
              <a:t> </a:t>
            </a:r>
            <a:r>
              <a:rPr lang="zh-CN" altLang="en-US"/>
              <a:t>建筑与设计学院</a:t>
            </a:r>
            <a:r>
              <a:rPr lang="en-US" altLang="zh-CN"/>
              <a:t> 23</a:t>
            </a:r>
            <a:r>
              <a:rPr lang="zh-CN" altLang="en-US"/>
              <a:t>工程造价</a:t>
            </a:r>
            <a:r>
              <a:rPr lang="en-US" altLang="zh-CN"/>
              <a:t>3</a:t>
            </a:r>
            <a:r>
              <a:rPr lang="zh-CN" altLang="en-US"/>
              <a:t>班</a:t>
            </a:r>
            <a:endParaRPr lang="zh-CN" altLang="en-US"/>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1"/>
            <p:custDataLst>
              <p:tags r:id="rId1"/>
            </p:custDataLst>
          </p:nvPr>
        </p:nvSpPr>
        <p:spPr/>
        <p:txBody>
          <a:bodyPr>
            <a:normAutofit fontScale="90000"/>
          </a:bodyPr>
          <a:lstStyle/>
          <a:p>
            <a:r>
              <a:rPr lang="zh-CN" altLang="en-US"/>
              <a:t>CONTENT</a:t>
            </a:r>
            <a:endParaRPr lang="zh-CN" altLang="en-US"/>
          </a:p>
        </p:txBody>
      </p:sp>
      <p:sp>
        <p:nvSpPr>
          <p:cNvPr id="8" name="序号"/>
          <p:cNvSpPr txBox="1"/>
          <p:nvPr>
            <p:custDataLst>
              <p:tags r:id="rId2"/>
            </p:custDataLst>
          </p:nvPr>
        </p:nvSpPr>
        <p:spPr>
          <a:xfrm>
            <a:off x="67310" y="2785110"/>
            <a:ext cx="1903730" cy="680720"/>
          </a:xfrm>
          <a:prstGeom prst="rect">
            <a:avLst/>
          </a:prstGeom>
          <a:noFill/>
        </p:spPr>
        <p:txBody>
          <a:bodyPr wrap="square" lIns="0" tIns="0" rIns="0" bIns="0" rtlCol="0" anchor="ctr">
            <a:normAutofit/>
          </a:bodyPr>
          <a:lstStyle/>
          <a:p>
            <a:pPr lvl="0" algn="l">
              <a:buClrTx/>
              <a:buSzTx/>
              <a:buFontTx/>
            </a:pPr>
            <a:r>
              <a:rPr lang="en-US" sz="3600" dirty="0">
                <a:latin typeface="+mj-ea"/>
                <a:ea typeface="+mj-ea"/>
                <a:cs typeface="MiSans Normal" panose="00000500000000000000" charset="-122"/>
                <a:sym typeface="+mn-ea"/>
              </a:rPr>
              <a:t>01</a:t>
            </a:r>
            <a:endParaRPr lang="en-US" sz="3600" dirty="0">
              <a:latin typeface="+mj-ea"/>
              <a:ea typeface="+mj-ea"/>
              <a:cs typeface="MiSans Normal" panose="00000500000000000000" charset="-122"/>
              <a:sym typeface="+mn-ea"/>
            </a:endParaRPr>
          </a:p>
        </p:txBody>
      </p:sp>
      <p:sp>
        <p:nvSpPr>
          <p:cNvPr id="10" name="标题"/>
          <p:cNvSpPr txBox="1"/>
          <p:nvPr>
            <p:custDataLst>
              <p:tags r:id="rId3"/>
            </p:custDataLst>
          </p:nvPr>
        </p:nvSpPr>
        <p:spPr>
          <a:xfrm>
            <a:off x="300990" y="3638550"/>
            <a:ext cx="1595120" cy="1694180"/>
          </a:xfrm>
          <a:prstGeom prst="rect">
            <a:avLst/>
          </a:prstGeom>
          <a:noFill/>
        </p:spPr>
        <p:txBody>
          <a:bodyPr wrap="square" lIns="0" tIns="0" rIns="0" bIns="0" rtlCol="0" anchor="t" anchorCtr="0">
            <a:normAutofit/>
          </a:bodyPr>
          <a:lstStyle/>
          <a:p>
            <a:pPr lvl="0" algn="l">
              <a:buClrTx/>
              <a:buSzTx/>
              <a:buFontTx/>
            </a:pPr>
            <a:r>
              <a:rPr lang="zh-CN" altLang="en-US" sz="2000" spc="300" dirty="0">
                <a:solidFill>
                  <a:schemeClr val="tx1">
                    <a:lumMod val="85000"/>
                    <a:lumOff val="15000"/>
                  </a:schemeClr>
                </a:solidFill>
                <a:latin typeface="+mj-ea"/>
                <a:ea typeface="+mj-ea"/>
                <a:cs typeface="MiSans Normal" panose="00000500000000000000" charset="-122"/>
                <a:sym typeface="+mn-ea"/>
              </a:rPr>
              <a:t>毕业设计题目</a:t>
            </a:r>
            <a:endParaRPr lang="zh-CN" altLang="en-US" sz="2000" spc="300" dirty="0">
              <a:solidFill>
                <a:schemeClr val="tx1">
                  <a:lumMod val="85000"/>
                  <a:lumOff val="15000"/>
                </a:schemeClr>
              </a:solidFill>
              <a:latin typeface="+mj-ea"/>
              <a:ea typeface="+mj-ea"/>
              <a:cs typeface="MiSans Normal" panose="00000500000000000000" charset="-122"/>
              <a:sym typeface="+mn-ea"/>
            </a:endParaRPr>
          </a:p>
        </p:txBody>
      </p:sp>
      <p:sp>
        <p:nvSpPr>
          <p:cNvPr id="7" name="矩形: 圆角 6"/>
          <p:cNvSpPr/>
          <p:nvPr>
            <p:custDataLst>
              <p:tags r:id="rId4"/>
            </p:custDataLst>
          </p:nvPr>
        </p:nvSpPr>
        <p:spPr>
          <a:xfrm>
            <a:off x="67310" y="2255520"/>
            <a:ext cx="2212975" cy="3552825"/>
          </a:xfrm>
          <a:prstGeom prst="roundRect">
            <a:avLst>
              <a:gd name="adj" fmla="val 7307"/>
            </a:avLst>
          </a:prstGeom>
          <a:no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Normal" panose="00000500000000000000" charset="-122"/>
              <a:sym typeface="+mn-ea"/>
            </a:endParaRPr>
          </a:p>
        </p:txBody>
      </p:sp>
      <p:sp>
        <p:nvSpPr>
          <p:cNvPr id="19" name="矩形: 圆角 18"/>
          <p:cNvSpPr/>
          <p:nvPr>
            <p:custDataLst>
              <p:tags r:id="rId5"/>
            </p:custDataLst>
          </p:nvPr>
        </p:nvSpPr>
        <p:spPr>
          <a:xfrm>
            <a:off x="2407285" y="2255520"/>
            <a:ext cx="2212975" cy="3552825"/>
          </a:xfrm>
          <a:prstGeom prst="roundRect">
            <a:avLst>
              <a:gd name="adj" fmla="val 7307"/>
            </a:avLst>
          </a:prstGeom>
          <a:no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Normal" panose="00000500000000000000" charset="-122"/>
              <a:sym typeface="+mn-ea"/>
            </a:endParaRPr>
          </a:p>
        </p:txBody>
      </p:sp>
      <p:sp>
        <p:nvSpPr>
          <p:cNvPr id="24" name="矩形: 圆角 23"/>
          <p:cNvSpPr/>
          <p:nvPr>
            <p:custDataLst>
              <p:tags r:id="rId6"/>
            </p:custDataLst>
          </p:nvPr>
        </p:nvSpPr>
        <p:spPr>
          <a:xfrm>
            <a:off x="4747260" y="2255520"/>
            <a:ext cx="2212975" cy="3552825"/>
          </a:xfrm>
          <a:prstGeom prst="roundRect">
            <a:avLst>
              <a:gd name="adj" fmla="val 7307"/>
            </a:avLst>
          </a:prstGeom>
          <a:no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Normal" panose="00000500000000000000" charset="-122"/>
              <a:sym typeface="+mn-ea"/>
            </a:endParaRPr>
          </a:p>
        </p:txBody>
      </p:sp>
      <p:sp>
        <p:nvSpPr>
          <p:cNvPr id="29" name="矩形: 圆角 28"/>
          <p:cNvSpPr/>
          <p:nvPr>
            <p:custDataLst>
              <p:tags r:id="rId7"/>
            </p:custDataLst>
          </p:nvPr>
        </p:nvSpPr>
        <p:spPr>
          <a:xfrm>
            <a:off x="7087235" y="2255520"/>
            <a:ext cx="2212975" cy="3552825"/>
          </a:xfrm>
          <a:prstGeom prst="roundRect">
            <a:avLst>
              <a:gd name="adj" fmla="val 7307"/>
            </a:avLst>
          </a:prstGeom>
          <a:no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Normal" panose="00000500000000000000" charset="-122"/>
              <a:sym typeface="+mn-ea"/>
            </a:endParaRPr>
          </a:p>
        </p:txBody>
      </p:sp>
      <p:sp>
        <p:nvSpPr>
          <p:cNvPr id="6" name="序号"/>
          <p:cNvSpPr txBox="1"/>
          <p:nvPr>
            <p:custDataLst>
              <p:tags r:id="rId8"/>
            </p:custDataLst>
          </p:nvPr>
        </p:nvSpPr>
        <p:spPr>
          <a:xfrm>
            <a:off x="2561590" y="2785110"/>
            <a:ext cx="1903730" cy="680720"/>
          </a:xfrm>
          <a:prstGeom prst="rect">
            <a:avLst/>
          </a:prstGeom>
          <a:noFill/>
        </p:spPr>
        <p:txBody>
          <a:bodyPr wrap="square" lIns="0" tIns="0" rIns="0" bIns="0" rtlCol="0" anchor="ctr">
            <a:normAutofit/>
          </a:bodyPr>
          <a:lstStyle/>
          <a:p>
            <a:pPr lvl="0" algn="l">
              <a:buClrTx/>
              <a:buSzTx/>
              <a:buFontTx/>
            </a:pPr>
            <a:r>
              <a:rPr lang="en-US" sz="3600" dirty="0">
                <a:latin typeface="+mj-ea"/>
                <a:ea typeface="+mj-ea"/>
                <a:cs typeface="MiSans Normal" panose="00000500000000000000" charset="-122"/>
                <a:sym typeface="+mn-ea"/>
              </a:rPr>
              <a:t>02</a:t>
            </a:r>
            <a:endParaRPr lang="en-US" sz="3600" dirty="0">
              <a:latin typeface="+mj-ea"/>
              <a:ea typeface="+mj-ea"/>
              <a:cs typeface="MiSans Normal" panose="00000500000000000000" charset="-122"/>
              <a:sym typeface="+mn-ea"/>
            </a:endParaRPr>
          </a:p>
        </p:txBody>
      </p:sp>
      <p:sp>
        <p:nvSpPr>
          <p:cNvPr id="9" name="标题"/>
          <p:cNvSpPr txBox="1"/>
          <p:nvPr>
            <p:custDataLst>
              <p:tags r:id="rId9"/>
            </p:custDataLst>
          </p:nvPr>
        </p:nvSpPr>
        <p:spPr>
          <a:xfrm>
            <a:off x="2715895" y="3638550"/>
            <a:ext cx="1595120" cy="1694180"/>
          </a:xfrm>
          <a:prstGeom prst="rect">
            <a:avLst/>
          </a:prstGeom>
          <a:noFill/>
        </p:spPr>
        <p:txBody>
          <a:bodyPr wrap="square" lIns="0" tIns="0" rIns="0" bIns="0" rtlCol="0" anchor="t" anchorCtr="0">
            <a:normAutofit/>
          </a:bodyPr>
          <a:lstStyle/>
          <a:p>
            <a:pPr lvl="0" algn="l">
              <a:buClrTx/>
              <a:buSzTx/>
              <a:buFontTx/>
            </a:pPr>
            <a:r>
              <a:rPr lang="zh-CN" altLang="en-US" sz="2000" spc="300" dirty="0">
                <a:solidFill>
                  <a:schemeClr val="tx1">
                    <a:lumMod val="85000"/>
                    <a:lumOff val="15000"/>
                  </a:schemeClr>
                </a:solidFill>
                <a:latin typeface="+mj-ea"/>
                <a:ea typeface="+mj-ea"/>
                <a:cs typeface="MiSans Normal" panose="00000500000000000000" charset="-122"/>
                <a:sym typeface="+mn-ea"/>
              </a:rPr>
              <a:t>工程概括</a:t>
            </a:r>
            <a:endParaRPr lang="zh-CN" altLang="en-US" sz="2000" spc="300" dirty="0">
              <a:solidFill>
                <a:schemeClr val="tx1">
                  <a:lumMod val="85000"/>
                  <a:lumOff val="15000"/>
                </a:schemeClr>
              </a:solidFill>
              <a:latin typeface="+mj-ea"/>
              <a:ea typeface="+mj-ea"/>
              <a:cs typeface="MiSans Normal" panose="00000500000000000000" charset="-122"/>
              <a:sym typeface="+mn-ea"/>
            </a:endParaRPr>
          </a:p>
        </p:txBody>
      </p:sp>
      <p:sp>
        <p:nvSpPr>
          <p:cNvPr id="12" name="序号"/>
          <p:cNvSpPr txBox="1"/>
          <p:nvPr>
            <p:custDataLst>
              <p:tags r:id="rId10"/>
            </p:custDataLst>
          </p:nvPr>
        </p:nvSpPr>
        <p:spPr>
          <a:xfrm>
            <a:off x="4902200" y="2785110"/>
            <a:ext cx="1903730" cy="680720"/>
          </a:xfrm>
          <a:prstGeom prst="rect">
            <a:avLst/>
          </a:prstGeom>
          <a:noFill/>
        </p:spPr>
        <p:txBody>
          <a:bodyPr wrap="square" lIns="0" tIns="0" rIns="0" bIns="0" rtlCol="0" anchor="ctr">
            <a:normAutofit/>
          </a:bodyPr>
          <a:lstStyle/>
          <a:p>
            <a:pPr lvl="0" algn="l">
              <a:buClrTx/>
              <a:buSzTx/>
              <a:buFontTx/>
            </a:pPr>
            <a:r>
              <a:rPr lang="en-US" sz="3600" dirty="0">
                <a:latin typeface="+mj-ea"/>
                <a:ea typeface="+mj-ea"/>
                <a:cs typeface="MiSans Normal" panose="00000500000000000000" charset="-122"/>
                <a:sym typeface="+mn-ea"/>
              </a:rPr>
              <a:t>03</a:t>
            </a:r>
            <a:endParaRPr lang="en-US" sz="3600" dirty="0">
              <a:latin typeface="+mj-ea"/>
              <a:ea typeface="+mj-ea"/>
              <a:cs typeface="MiSans Normal" panose="00000500000000000000" charset="-122"/>
              <a:sym typeface="+mn-ea"/>
            </a:endParaRPr>
          </a:p>
        </p:txBody>
      </p:sp>
      <p:sp>
        <p:nvSpPr>
          <p:cNvPr id="17" name="标题"/>
          <p:cNvSpPr txBox="1"/>
          <p:nvPr>
            <p:custDataLst>
              <p:tags r:id="rId11"/>
            </p:custDataLst>
          </p:nvPr>
        </p:nvSpPr>
        <p:spPr>
          <a:xfrm>
            <a:off x="5056505" y="3465830"/>
            <a:ext cx="1595120" cy="1694180"/>
          </a:xfrm>
          <a:prstGeom prst="rect">
            <a:avLst/>
          </a:prstGeom>
          <a:noFill/>
        </p:spPr>
        <p:txBody>
          <a:bodyPr wrap="square" lIns="0" tIns="0" rIns="0" bIns="0" rtlCol="0" anchor="t" anchorCtr="0">
            <a:normAutofit/>
          </a:bodyPr>
          <a:lstStyle/>
          <a:p>
            <a:pPr lvl="0" algn="l">
              <a:buClrTx/>
              <a:buSzTx/>
              <a:buFontTx/>
            </a:pPr>
            <a:r>
              <a:rPr lang="zh-CN" altLang="en-US" sz="2000" spc="300" dirty="0">
                <a:solidFill>
                  <a:schemeClr val="tx1">
                    <a:lumMod val="85000"/>
                    <a:lumOff val="15000"/>
                  </a:schemeClr>
                </a:solidFill>
                <a:latin typeface="+mj-ea"/>
                <a:ea typeface="+mj-ea"/>
                <a:cs typeface="MiSans Normal" panose="00000500000000000000" charset="-122"/>
                <a:sym typeface="+mn-ea"/>
              </a:rPr>
              <a:t>设计的成果</a:t>
            </a:r>
            <a:endParaRPr lang="zh-CN" altLang="en-US" sz="2000" spc="300" dirty="0">
              <a:solidFill>
                <a:schemeClr val="tx1">
                  <a:lumMod val="85000"/>
                  <a:lumOff val="15000"/>
                </a:schemeClr>
              </a:solidFill>
              <a:latin typeface="+mj-ea"/>
              <a:ea typeface="+mj-ea"/>
              <a:cs typeface="MiSans Normal" panose="00000500000000000000" charset="-122"/>
              <a:sym typeface="+mn-ea"/>
            </a:endParaRPr>
          </a:p>
        </p:txBody>
      </p:sp>
      <p:sp>
        <p:nvSpPr>
          <p:cNvPr id="20" name="序号"/>
          <p:cNvSpPr txBox="1"/>
          <p:nvPr>
            <p:custDataLst>
              <p:tags r:id="rId12"/>
            </p:custDataLst>
          </p:nvPr>
        </p:nvSpPr>
        <p:spPr>
          <a:xfrm>
            <a:off x="7303770" y="2785110"/>
            <a:ext cx="1903730" cy="680720"/>
          </a:xfrm>
          <a:prstGeom prst="rect">
            <a:avLst/>
          </a:prstGeom>
          <a:noFill/>
        </p:spPr>
        <p:txBody>
          <a:bodyPr wrap="square" lIns="0" tIns="0" rIns="0" bIns="0" rtlCol="0" anchor="ctr">
            <a:normAutofit/>
          </a:bodyPr>
          <a:lstStyle/>
          <a:p>
            <a:pPr lvl="0" algn="l">
              <a:buClrTx/>
              <a:buSzTx/>
              <a:buFontTx/>
            </a:pPr>
            <a:r>
              <a:rPr lang="en-US" sz="3600" dirty="0">
                <a:latin typeface="+mj-ea"/>
                <a:ea typeface="+mj-ea"/>
                <a:cs typeface="MiSans Normal" panose="00000500000000000000" charset="-122"/>
                <a:sym typeface="+mn-ea"/>
              </a:rPr>
              <a:t>04</a:t>
            </a:r>
            <a:endParaRPr lang="en-US" sz="3600" dirty="0">
              <a:latin typeface="+mj-ea"/>
              <a:ea typeface="+mj-ea"/>
              <a:cs typeface="MiSans Normal" panose="00000500000000000000" charset="-122"/>
              <a:sym typeface="+mn-ea"/>
            </a:endParaRPr>
          </a:p>
        </p:txBody>
      </p:sp>
      <p:sp>
        <p:nvSpPr>
          <p:cNvPr id="21" name="标题"/>
          <p:cNvSpPr txBox="1"/>
          <p:nvPr>
            <p:custDataLst>
              <p:tags r:id="rId13"/>
            </p:custDataLst>
          </p:nvPr>
        </p:nvSpPr>
        <p:spPr>
          <a:xfrm>
            <a:off x="7397115" y="3465830"/>
            <a:ext cx="1595120" cy="1694180"/>
          </a:xfrm>
          <a:prstGeom prst="rect">
            <a:avLst/>
          </a:prstGeom>
          <a:noFill/>
        </p:spPr>
        <p:txBody>
          <a:bodyPr wrap="square" lIns="0" tIns="0" rIns="0" bIns="0" rtlCol="0" anchor="t" anchorCtr="0">
            <a:normAutofit/>
          </a:bodyPr>
          <a:lstStyle/>
          <a:p>
            <a:pPr lvl="0" algn="l">
              <a:buClrTx/>
              <a:buSzTx/>
              <a:buFontTx/>
            </a:pPr>
            <a:r>
              <a:rPr lang="zh-CN" altLang="en-US" sz="2000" spc="300" dirty="0">
                <a:solidFill>
                  <a:schemeClr val="tx1">
                    <a:lumMod val="85000"/>
                    <a:lumOff val="15000"/>
                  </a:schemeClr>
                </a:solidFill>
                <a:latin typeface="+mj-ea"/>
                <a:ea typeface="+mj-ea"/>
                <a:cs typeface="MiSans Normal" panose="00000500000000000000" charset="-122"/>
                <a:sym typeface="+mn-ea"/>
              </a:rPr>
              <a:t>招标控制价的编制流程</a:t>
            </a:r>
            <a:endParaRPr lang="zh-CN" altLang="en-US" sz="2000" spc="300" dirty="0">
              <a:solidFill>
                <a:schemeClr val="tx1">
                  <a:lumMod val="85000"/>
                  <a:lumOff val="15000"/>
                </a:schemeClr>
              </a:solidFill>
              <a:latin typeface="+mj-ea"/>
              <a:ea typeface="+mj-ea"/>
              <a:cs typeface="MiSans Normal" panose="00000500000000000000" charset="-122"/>
              <a:sym typeface="+mn-ea"/>
            </a:endParaRPr>
          </a:p>
        </p:txBody>
      </p:sp>
      <p:sp>
        <p:nvSpPr>
          <p:cNvPr id="2" name="矩形: 圆角 23"/>
          <p:cNvSpPr/>
          <p:nvPr>
            <p:custDataLst>
              <p:tags r:id="rId14"/>
            </p:custDataLst>
          </p:nvPr>
        </p:nvSpPr>
        <p:spPr>
          <a:xfrm>
            <a:off x="9429115" y="2255520"/>
            <a:ext cx="2212975" cy="3552825"/>
          </a:xfrm>
          <a:prstGeom prst="roundRect">
            <a:avLst>
              <a:gd name="adj" fmla="val 7307"/>
            </a:avLst>
          </a:prstGeom>
          <a:noFill/>
          <a:ln>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Normal" panose="00000500000000000000" charset="-122"/>
              <a:sym typeface="+mn-ea"/>
            </a:endParaRPr>
          </a:p>
        </p:txBody>
      </p:sp>
      <p:sp>
        <p:nvSpPr>
          <p:cNvPr id="4" name="序号"/>
          <p:cNvSpPr txBox="1"/>
          <p:nvPr>
            <p:custDataLst>
              <p:tags r:id="rId15"/>
            </p:custDataLst>
          </p:nvPr>
        </p:nvSpPr>
        <p:spPr>
          <a:xfrm>
            <a:off x="9583420" y="2785110"/>
            <a:ext cx="1903730" cy="680720"/>
          </a:xfrm>
          <a:prstGeom prst="rect">
            <a:avLst/>
          </a:prstGeom>
          <a:noFill/>
        </p:spPr>
        <p:txBody>
          <a:bodyPr wrap="square" lIns="0" tIns="0" rIns="0" bIns="0" rtlCol="0" anchor="ctr">
            <a:normAutofit/>
          </a:bodyPr>
          <a:lstStyle/>
          <a:p>
            <a:pPr lvl="0" algn="l">
              <a:buClrTx/>
              <a:buSzTx/>
              <a:buFontTx/>
            </a:pPr>
            <a:r>
              <a:rPr lang="en-US" sz="3600" dirty="0">
                <a:latin typeface="+mj-ea"/>
                <a:ea typeface="+mj-ea"/>
                <a:cs typeface="MiSans Normal" panose="00000500000000000000" charset="-122"/>
                <a:sym typeface="+mn-ea"/>
              </a:rPr>
              <a:t>05</a:t>
            </a:r>
            <a:endParaRPr lang="en-US" sz="3600" dirty="0">
              <a:latin typeface="+mj-ea"/>
              <a:ea typeface="+mj-ea"/>
              <a:cs typeface="MiSans Normal" panose="00000500000000000000" charset="-122"/>
              <a:sym typeface="+mn-ea"/>
            </a:endParaRPr>
          </a:p>
        </p:txBody>
      </p:sp>
      <p:sp>
        <p:nvSpPr>
          <p:cNvPr id="11" name="标题"/>
          <p:cNvSpPr txBox="1"/>
          <p:nvPr>
            <p:custDataLst>
              <p:tags r:id="rId16"/>
            </p:custDataLst>
          </p:nvPr>
        </p:nvSpPr>
        <p:spPr>
          <a:xfrm>
            <a:off x="9735820" y="3465830"/>
            <a:ext cx="1595120" cy="1694180"/>
          </a:xfrm>
          <a:prstGeom prst="rect">
            <a:avLst/>
          </a:prstGeom>
          <a:noFill/>
        </p:spPr>
        <p:txBody>
          <a:bodyPr wrap="square" lIns="0" tIns="0" rIns="0" bIns="0" rtlCol="0" anchor="t" anchorCtr="0">
            <a:normAutofit/>
          </a:bodyPr>
          <a:lstStyle/>
          <a:p>
            <a:pPr lvl="0" algn="l">
              <a:buClrTx/>
              <a:buSzTx/>
              <a:buFontTx/>
            </a:pPr>
            <a:r>
              <a:rPr lang="zh-CN" altLang="en-US" sz="2000" spc="300" dirty="0">
                <a:solidFill>
                  <a:schemeClr val="tx1">
                    <a:lumMod val="85000"/>
                    <a:lumOff val="15000"/>
                  </a:schemeClr>
                </a:solidFill>
                <a:latin typeface="+mj-ea"/>
                <a:ea typeface="+mj-ea"/>
                <a:cs typeface="MiSans Normal" panose="00000500000000000000" charset="-122"/>
                <a:sym typeface="+mn-ea"/>
              </a:rPr>
              <a:t>结语</a:t>
            </a:r>
            <a:endParaRPr lang="zh-CN" altLang="en-US" sz="2000" spc="300" dirty="0">
              <a:solidFill>
                <a:schemeClr val="tx1">
                  <a:lumMod val="85000"/>
                  <a:lumOff val="15000"/>
                </a:schemeClr>
              </a:solidFill>
              <a:latin typeface="+mj-ea"/>
              <a:ea typeface="+mj-ea"/>
              <a:cs typeface="MiSans Normal" panose="00000500000000000000" charset="-122"/>
              <a:sym typeface="+mn-ea"/>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3"/>
            <p:custDataLst>
              <p:tags r:id="rId1"/>
            </p:custDataLst>
          </p:nvPr>
        </p:nvSpPr>
        <p:spPr/>
        <p:txBody>
          <a:bodyPr/>
          <a:lstStyle/>
          <a:p>
            <a:r>
              <a:rPr lang="zh-CN" altLang="en-US"/>
              <a:t>PART-01</a:t>
            </a:r>
            <a:endParaRPr lang="zh-CN" altLang="en-US"/>
          </a:p>
        </p:txBody>
      </p:sp>
      <p:sp>
        <p:nvSpPr>
          <p:cNvPr id="4" name="标题 3"/>
          <p:cNvSpPr>
            <a:spLocks noGrp="1"/>
          </p:cNvSpPr>
          <p:nvPr>
            <p:ph type="title" idx="2"/>
            <p:custDataLst>
              <p:tags r:id="rId2"/>
            </p:custDataLst>
          </p:nvPr>
        </p:nvSpPr>
        <p:spPr/>
        <p:txBody>
          <a:bodyPr/>
          <a:lstStyle/>
          <a:p>
            <a:r>
              <a:rPr lang="zh-CN" altLang="en-US"/>
              <a:t>毕业设计题目</a:t>
            </a:r>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3"/>
            <p:custDataLst>
              <p:tags r:id="rId1"/>
            </p:custDataLst>
          </p:nvPr>
        </p:nvSpPr>
        <p:spPr/>
        <p:txBody>
          <a:bodyPr/>
          <a:lstStyle/>
          <a:p>
            <a:r>
              <a:rPr lang="zh-CN" altLang="en-US" sz="2400"/>
              <a:t>系统掌握电气工程预算书编制的流程方法和技巧，提高预算编制的准确性和专业性</a:t>
            </a:r>
            <a:endParaRPr lang="zh-CN" altLang="en-US" sz="2400"/>
          </a:p>
          <a:p>
            <a:r>
              <a:rPr lang="zh-CN" altLang="en-US" sz="2400"/>
              <a:t>分析影响电气工程预算的各种因素，如材料价格波动，设计变更，施工工艺灯，提出相应的应对策略</a:t>
            </a:r>
            <a:endParaRPr lang="zh-CN" altLang="en-US" sz="2400"/>
          </a:p>
          <a:p>
            <a:r>
              <a:rPr lang="zh-CN" altLang="en-US" sz="2400"/>
              <a:t>结合实际案例，运用现代预算软件和工具，进行电气工程预算是实操演练，提升实践操作能力</a:t>
            </a:r>
            <a:endParaRPr lang="zh-CN" altLang="en-US" sz="2400"/>
          </a:p>
          <a:p>
            <a:r>
              <a:rPr lang="zh-CN" altLang="en-US" sz="2400"/>
              <a:t>探索如何通过预算书编制实现对电气工程成本的有效控制，为项目的顺利实施提供经济保障</a:t>
            </a:r>
            <a:endParaRPr lang="zh-CN" altLang="en-US" sz="2400"/>
          </a:p>
        </p:txBody>
      </p:sp>
      <p:sp>
        <p:nvSpPr>
          <p:cNvPr id="3" name="标题 2"/>
          <p:cNvSpPr>
            <a:spLocks noGrp="1"/>
          </p:cNvSpPr>
          <p:nvPr>
            <p:ph type="title" idx="2"/>
            <p:custDataLst>
              <p:tags r:id="rId2"/>
            </p:custDataLst>
          </p:nvPr>
        </p:nvSpPr>
        <p:spPr/>
        <p:txBody>
          <a:bodyPr>
            <a:normAutofit/>
          </a:bodyPr>
          <a:lstStyle/>
          <a:p>
            <a:r>
              <a:rPr lang="zh-CN" altLang="en-US">
                <a:solidFill>
                  <a:schemeClr val="tx2">
                    <a:lumMod val="50000"/>
                    <a:lumOff val="50000"/>
                  </a:schemeClr>
                </a:solidFill>
              </a:rPr>
              <a:t>电气工程预算书编制</a:t>
            </a:r>
            <a:endParaRPr lang="zh-CN" altLang="en-US">
              <a:solidFill>
                <a:schemeClr val="tx2">
                  <a:lumMod val="50000"/>
                  <a:lumOff val="50000"/>
                </a:schemeClr>
              </a:solidFill>
            </a:endParaRPr>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3"/>
            <p:custDataLst>
              <p:tags r:id="rId1"/>
            </p:custDataLst>
          </p:nvPr>
        </p:nvSpPr>
        <p:spPr/>
        <p:txBody>
          <a:bodyPr/>
          <a:lstStyle/>
          <a:p>
            <a:r>
              <a:rPr lang="zh-CN" altLang="en-US"/>
              <a:t>PART-0</a:t>
            </a:r>
            <a:r>
              <a:t>2</a:t>
            </a:r>
          </a:p>
        </p:txBody>
      </p:sp>
      <p:sp>
        <p:nvSpPr>
          <p:cNvPr id="4" name="标题 3"/>
          <p:cNvSpPr>
            <a:spLocks noGrp="1"/>
          </p:cNvSpPr>
          <p:nvPr>
            <p:ph type="title" idx="2"/>
            <p:custDataLst>
              <p:tags r:id="rId2"/>
            </p:custDataLst>
          </p:nvPr>
        </p:nvSpPr>
        <p:spPr/>
        <p:txBody>
          <a:bodyPr/>
          <a:lstStyle/>
          <a:p>
            <a:r>
              <a:rPr lang="zh-CN" altLang="en-US"/>
              <a:t>工程概括</a:t>
            </a:r>
            <a:endParaRPr lang="zh-CN" altLang="en-US"/>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3"/>
            <p:custDataLst>
              <p:tags r:id="rId1"/>
            </p:custDataLst>
          </p:nvPr>
        </p:nvSpPr>
        <p:spPr/>
        <p:txBody>
          <a:bodyPr/>
          <a:lstStyle/>
          <a:p>
            <a:r>
              <a:rPr lang="zh-CN" altLang="en-US" sz="4400"/>
              <a:t>本工程为新蓝天幼儿园建设项目电气工程，总建筑面积为</a:t>
            </a:r>
            <a:r>
              <a:rPr lang="en-US" altLang="zh-CN" sz="4400"/>
              <a:t>10082.2</a:t>
            </a:r>
            <a:r>
              <a:rPr sz="4400"/>
              <a:t>㎡，其中地下</a:t>
            </a:r>
            <a:r>
              <a:rPr lang="en-US" altLang="zh-CN" sz="4400"/>
              <a:t>1</a:t>
            </a:r>
            <a:r>
              <a:rPr sz="4400"/>
              <a:t>层，地上</a:t>
            </a:r>
            <a:r>
              <a:rPr lang="en-US" altLang="zh-CN" sz="4400"/>
              <a:t>5</a:t>
            </a:r>
            <a:r>
              <a:rPr sz="4400"/>
              <a:t>层，设计范围包括室内的所有电线电缆，桥架，配电箱，电气器具部分</a:t>
            </a:r>
            <a:endParaRPr sz="4400"/>
          </a:p>
        </p:txBody>
      </p:sp>
      <p:sp>
        <p:nvSpPr>
          <p:cNvPr id="3" name="标题 2"/>
          <p:cNvSpPr>
            <a:spLocks noGrp="1"/>
          </p:cNvSpPr>
          <p:nvPr>
            <p:ph type="title" idx="2"/>
            <p:custDataLst>
              <p:tags r:id="rId2"/>
            </p:custDataLst>
          </p:nvPr>
        </p:nvSpPr>
        <p:spPr/>
        <p:txBody>
          <a:bodyPr>
            <a:normAutofit/>
          </a:bodyPr>
          <a:lstStyle/>
          <a:p>
            <a:r>
              <a:rPr>
                <a:solidFill>
                  <a:schemeClr val="tx2">
                    <a:lumMod val="50000"/>
                    <a:lumOff val="50000"/>
                  </a:schemeClr>
                </a:solidFill>
                <a:ea typeface="宋体" panose="02010600030101010101" pitchFamily="2" charset="-122"/>
              </a:rPr>
              <a:t>工程概括</a:t>
            </a:r>
            <a:endParaRPr>
              <a:solidFill>
                <a:schemeClr val="tx2">
                  <a:lumMod val="50000"/>
                  <a:lumOff val="50000"/>
                </a:schemeClr>
              </a:solidFill>
              <a:ea typeface="宋体" panose="02010600030101010101" pitchFamily="2" charset="-122"/>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3"/>
            <p:custDataLst>
              <p:tags r:id="rId1"/>
            </p:custDataLst>
          </p:nvPr>
        </p:nvSpPr>
        <p:spPr/>
        <p:txBody>
          <a:bodyPr/>
          <a:lstStyle/>
          <a:p>
            <a:r>
              <a:rPr lang="zh-CN" altLang="en-US"/>
              <a:t>PART-0</a:t>
            </a:r>
            <a:r>
              <a:t>3</a:t>
            </a:r>
          </a:p>
        </p:txBody>
      </p:sp>
      <p:sp>
        <p:nvSpPr>
          <p:cNvPr id="4" name="标题 3"/>
          <p:cNvSpPr>
            <a:spLocks noGrp="1"/>
          </p:cNvSpPr>
          <p:nvPr>
            <p:ph type="title" idx="2"/>
            <p:custDataLst>
              <p:tags r:id="rId2"/>
            </p:custDataLst>
          </p:nvPr>
        </p:nvSpPr>
        <p:spPr/>
        <p:txBody>
          <a:bodyPr/>
          <a:lstStyle/>
          <a:p>
            <a:r>
              <a:rPr lang="zh-CN" altLang="en-US"/>
              <a:t>设计的成果</a:t>
            </a:r>
            <a:endParaRPr lang="zh-CN" alt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3"/>
            <p:custDataLst>
              <p:tags r:id="rId1"/>
            </p:custDataLst>
          </p:nvPr>
        </p:nvPicPr>
        <p:blipFill>
          <a:blip r:embed="rId2"/>
          <a:stretch>
            <a:fillRect/>
          </a:stretch>
        </p:blipFill>
        <p:spPr>
          <a:xfrm>
            <a:off x="3992245" y="1313815"/>
            <a:ext cx="7301230" cy="4873625"/>
          </a:xfrm>
          <a:prstGeom prst="rect">
            <a:avLst/>
          </a:prstGeom>
        </p:spPr>
      </p:pic>
      <p:sp>
        <p:nvSpPr>
          <p:cNvPr id="3" name="标题 2"/>
          <p:cNvSpPr>
            <a:spLocks noGrp="1"/>
          </p:cNvSpPr>
          <p:nvPr>
            <p:ph type="title" idx="2"/>
            <p:custDataLst>
              <p:tags r:id="rId3"/>
            </p:custDataLst>
          </p:nvPr>
        </p:nvSpPr>
        <p:spPr/>
        <p:txBody>
          <a:bodyPr>
            <a:normAutofit/>
          </a:bodyPr>
          <a:p>
            <a:r>
              <a:rPr lang="zh-CN" altLang="en-US"/>
              <a:t>动力部分建模</a:t>
            </a:r>
            <a:endParaRPr lang="zh-CN" altLang="en-US"/>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idx="2"/>
            <p:custDataLst>
              <p:tags r:id="rId1"/>
            </p:custDataLst>
          </p:nvPr>
        </p:nvSpPr>
        <p:spPr/>
        <p:txBody>
          <a:bodyPr>
            <a:normAutofit/>
          </a:bodyPr>
          <a:p>
            <a:r>
              <a:rPr lang="zh-CN" altLang="en-US"/>
              <a:t>普通照明部分建模</a:t>
            </a:r>
            <a:endParaRPr lang="zh-CN" altLang="en-US"/>
          </a:p>
        </p:txBody>
      </p:sp>
      <p:pic>
        <p:nvPicPr>
          <p:cNvPr id="5" name="内容占位符 4"/>
          <p:cNvPicPr>
            <a:picLocks noChangeAspect="1"/>
          </p:cNvPicPr>
          <p:nvPr>
            <p:ph idx="3"/>
            <p:custDataLst>
              <p:tags r:id="rId2"/>
            </p:custDataLst>
          </p:nvPr>
        </p:nvPicPr>
        <p:blipFill>
          <a:blip r:embed="rId3"/>
          <a:stretch>
            <a:fillRect/>
          </a:stretch>
        </p:blipFill>
        <p:spPr>
          <a:xfrm>
            <a:off x="3741420" y="1376045"/>
            <a:ext cx="7472680" cy="4873625"/>
          </a:xfrm>
          <a:prstGeom prst="rect">
            <a:avLst/>
          </a:prstGeom>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idx="2"/>
            <p:custDataLst>
              <p:tags r:id="rId1"/>
            </p:custDataLst>
          </p:nvPr>
        </p:nvSpPr>
        <p:spPr/>
        <p:txBody>
          <a:bodyPr>
            <a:normAutofit/>
          </a:bodyPr>
          <a:p>
            <a:r>
              <a:rPr lang="zh-CN" altLang="en-US"/>
              <a:t>应急照明部分建模</a:t>
            </a:r>
            <a:endParaRPr lang="zh-CN" altLang="en-US"/>
          </a:p>
        </p:txBody>
      </p:sp>
      <p:pic>
        <p:nvPicPr>
          <p:cNvPr id="4" name="内容占位符 3"/>
          <p:cNvPicPr>
            <a:picLocks noChangeAspect="1"/>
          </p:cNvPicPr>
          <p:nvPr>
            <p:ph idx="3"/>
            <p:custDataLst>
              <p:tags r:id="rId2"/>
            </p:custDataLst>
          </p:nvPr>
        </p:nvPicPr>
        <p:blipFill>
          <a:blip r:embed="rId3"/>
          <a:stretch>
            <a:fillRect/>
          </a:stretch>
        </p:blipFill>
        <p:spPr>
          <a:xfrm>
            <a:off x="2779395" y="1378585"/>
            <a:ext cx="8467725" cy="4867275"/>
          </a:xfrm>
          <a:prstGeom prst="rect">
            <a:avLst/>
          </a:prstGeom>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边界"/>
          <p:cNvSpPr/>
          <p:nvPr>
            <p:custDataLst>
              <p:tags r:id="rId1"/>
            </p:custDataLst>
          </p:nvPr>
        </p:nvSpPr>
        <p:spPr>
          <a:xfrm>
            <a:off x="65405" y="851535"/>
            <a:ext cx="10972800" cy="4179570"/>
          </a:xfrm>
          <a:prstGeom prst="rect">
            <a:avLst/>
          </a:prstGeom>
          <a:solidFill>
            <a:srgbClr val="FFFFFF">
              <a:alpha val="0"/>
            </a:srgb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7" name="标题 16"/>
          <p:cNvSpPr>
            <a:spLocks noGrp="1"/>
          </p:cNvSpPr>
          <p:nvPr>
            <p:ph type="title"/>
            <p:custDataLst>
              <p:tags r:id="rId2"/>
            </p:custDataLst>
          </p:nvPr>
        </p:nvSpPr>
        <p:spPr/>
        <p:txBody>
          <a:bodyPr>
            <a:normAutofit fontScale="90000"/>
          </a:bodyPr>
          <a:lstStyle/>
          <a:p>
            <a:r>
              <a:rPr lang="en-US" altLang="zh-CN"/>
              <a:t>  </a:t>
            </a:r>
            <a:endParaRPr lang="en-US" altLang="zh-CN"/>
          </a:p>
        </p:txBody>
      </p:sp>
      <p:sp>
        <p:nvSpPr>
          <p:cNvPr id="89" name="任意多边形: 形状 21"/>
          <p:cNvSpPr/>
          <p:nvPr>
            <p:custDataLst>
              <p:tags r:id="rId3"/>
            </p:custDataLst>
          </p:nvPr>
        </p:nvSpPr>
        <p:spPr>
          <a:xfrm>
            <a:off x="6028690" y="1880235"/>
            <a:ext cx="2009775" cy="1619885"/>
          </a:xfrm>
          <a:custGeom>
            <a:avLst/>
            <a:gdLst>
              <a:gd name="connsiteX0" fmla="*/ 46929 w 1866264"/>
              <a:gd name="connsiteY0" fmla="*/ 1039931 h 1503956"/>
              <a:gd name="connsiteX1" fmla="*/ 57276 w 1866264"/>
              <a:gd name="connsiteY1" fmla="*/ 1050278 h 1503956"/>
              <a:gd name="connsiteX2" fmla="*/ 46929 w 1866264"/>
              <a:gd name="connsiteY2" fmla="*/ 1039931 h 1503956"/>
              <a:gd name="connsiteX3" fmla="*/ 1837147 w 1866264"/>
              <a:gd name="connsiteY3" fmla="*/ 1022108 h 1503956"/>
              <a:gd name="connsiteX4" fmla="*/ 1819353 w 1866264"/>
              <a:gd name="connsiteY4" fmla="*/ 1039901 h 1503956"/>
              <a:gd name="connsiteX5" fmla="*/ 1819449 w 1866264"/>
              <a:gd name="connsiteY5" fmla="*/ 1039763 h 1503956"/>
              <a:gd name="connsiteX6" fmla="*/ 1819588 w 1866264"/>
              <a:gd name="connsiteY6" fmla="*/ 1039667 h 1503956"/>
              <a:gd name="connsiteX7" fmla="*/ 1837147 w 1866264"/>
              <a:gd name="connsiteY7" fmla="*/ 1022108 h 1503956"/>
              <a:gd name="connsiteX8" fmla="*/ 27605 w 1866264"/>
              <a:gd name="connsiteY8" fmla="*/ 1020607 h 1503956"/>
              <a:gd name="connsiteX9" fmla="*/ 44890 w 1866264"/>
              <a:gd name="connsiteY9" fmla="*/ 1037892 h 1503956"/>
              <a:gd name="connsiteX10" fmla="*/ 46096 w 1866264"/>
              <a:gd name="connsiteY10" fmla="*/ 1038725 h 1503956"/>
              <a:gd name="connsiteX11" fmla="*/ 46929 w 1866264"/>
              <a:gd name="connsiteY11" fmla="*/ 1039931 h 1503956"/>
              <a:gd name="connsiteX12" fmla="*/ 45902 w 1866264"/>
              <a:gd name="connsiteY12" fmla="*/ 1038904 h 1503956"/>
              <a:gd name="connsiteX13" fmla="*/ 27605 w 1866264"/>
              <a:gd name="connsiteY13" fmla="*/ 1020607 h 1503956"/>
              <a:gd name="connsiteX14" fmla="*/ 933122 w 1866264"/>
              <a:gd name="connsiteY14" fmla="*/ 0 h 1503956"/>
              <a:gd name="connsiteX15" fmla="*/ 1039939 w 1866264"/>
              <a:gd name="connsiteY15" fmla="*/ 46921 h 1503956"/>
              <a:gd name="connsiteX16" fmla="*/ 1819340 w 1866264"/>
              <a:gd name="connsiteY16" fmla="*/ 826324 h 1503956"/>
              <a:gd name="connsiteX17" fmla="*/ 1854539 w 1866264"/>
              <a:gd name="connsiteY17" fmla="*/ 988936 h 1503956"/>
              <a:gd name="connsiteX18" fmla="*/ 1819449 w 1866264"/>
              <a:gd name="connsiteY18" fmla="*/ 1039763 h 1503956"/>
              <a:gd name="connsiteX19" fmla="*/ 1768617 w 1866264"/>
              <a:gd name="connsiteY19" fmla="*/ 1074862 h 1503956"/>
              <a:gd name="connsiteX20" fmla="*/ 1605976 w 1866264"/>
              <a:gd name="connsiteY20" fmla="*/ 1039695 h 1503956"/>
              <a:gd name="connsiteX21" fmla="*/ 1415332 w 1866264"/>
              <a:gd name="connsiteY21" fmla="*/ 849050 h 1503956"/>
              <a:gd name="connsiteX22" fmla="*/ 1414918 w 1866264"/>
              <a:gd name="connsiteY22" fmla="*/ 848636 h 1503956"/>
              <a:gd name="connsiteX23" fmla="*/ 1416367 w 1866264"/>
              <a:gd name="connsiteY23" fmla="*/ 1503956 h 1503956"/>
              <a:gd name="connsiteX24" fmla="*/ 449897 w 1866264"/>
              <a:gd name="connsiteY24" fmla="*/ 1503956 h 1503956"/>
              <a:gd name="connsiteX25" fmla="*/ 449897 w 1866264"/>
              <a:gd name="connsiteY25" fmla="*/ 846559 h 1503956"/>
              <a:gd name="connsiteX26" fmla="*/ 448636 w 1866264"/>
              <a:gd name="connsiteY26" fmla="*/ 847820 h 1503956"/>
              <a:gd name="connsiteX27" fmla="*/ 258549 w 1866264"/>
              <a:gd name="connsiteY27" fmla="*/ 1037907 h 1503956"/>
              <a:gd name="connsiteX28" fmla="*/ 95875 w 1866264"/>
              <a:gd name="connsiteY28" fmla="*/ 1073096 h 1503956"/>
              <a:gd name="connsiteX29" fmla="*/ 46096 w 1866264"/>
              <a:gd name="connsiteY29" fmla="*/ 1038725 h 1503956"/>
              <a:gd name="connsiteX30" fmla="*/ 11736 w 1866264"/>
              <a:gd name="connsiteY30" fmla="*/ 988960 h 1503956"/>
              <a:gd name="connsiteX31" fmla="*/ 46911 w 1866264"/>
              <a:gd name="connsiteY31" fmla="*/ 826325 h 1503956"/>
              <a:gd name="connsiteX32" fmla="*/ 826302 w 1866264"/>
              <a:gd name="connsiteY32" fmla="*/ 46935 h 1503956"/>
              <a:gd name="connsiteX33" fmla="*/ 933122 w 1866264"/>
              <a:gd name="connsiteY33" fmla="*/ 0 h 150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66264" h="1503956">
                <a:moveTo>
                  <a:pt x="46929" y="1039931"/>
                </a:moveTo>
                <a:lnTo>
                  <a:pt x="57276" y="1050278"/>
                </a:lnTo>
                <a:cubicBezTo>
                  <a:pt x="67168" y="1060170"/>
                  <a:pt x="70390" y="1063392"/>
                  <a:pt x="46929" y="1039931"/>
                </a:cubicBezTo>
                <a:close/>
                <a:moveTo>
                  <a:pt x="1837147" y="1022108"/>
                </a:moveTo>
                <a:cubicBezTo>
                  <a:pt x="1831217" y="1028038"/>
                  <a:pt x="1772436" y="1086819"/>
                  <a:pt x="1819353" y="1039901"/>
                </a:cubicBezTo>
                <a:lnTo>
                  <a:pt x="1819449" y="1039763"/>
                </a:lnTo>
                <a:lnTo>
                  <a:pt x="1819588" y="1039667"/>
                </a:lnTo>
                <a:cubicBezTo>
                  <a:pt x="1835228" y="1024027"/>
                  <a:pt x="1839124" y="1020131"/>
                  <a:pt x="1837147" y="1022108"/>
                </a:cubicBezTo>
                <a:close/>
                <a:moveTo>
                  <a:pt x="27605" y="1020607"/>
                </a:moveTo>
                <a:cubicBezTo>
                  <a:pt x="25460" y="1018462"/>
                  <a:pt x="29245" y="1022247"/>
                  <a:pt x="44890" y="1037892"/>
                </a:cubicBezTo>
                <a:lnTo>
                  <a:pt x="46096" y="1038725"/>
                </a:lnTo>
                <a:lnTo>
                  <a:pt x="46929" y="1039931"/>
                </a:lnTo>
                <a:lnTo>
                  <a:pt x="45902" y="1038904"/>
                </a:lnTo>
                <a:cubicBezTo>
                  <a:pt x="37826" y="1030828"/>
                  <a:pt x="29750" y="1022752"/>
                  <a:pt x="27605" y="1020607"/>
                </a:cubicBezTo>
                <a:close/>
                <a:moveTo>
                  <a:pt x="933122" y="0"/>
                </a:moveTo>
                <a:cubicBezTo>
                  <a:pt x="970889" y="-3"/>
                  <a:pt x="1008655" y="15636"/>
                  <a:pt x="1039939" y="46921"/>
                </a:cubicBezTo>
                <a:cubicBezTo>
                  <a:pt x="1102509" y="109491"/>
                  <a:pt x="1756786" y="763767"/>
                  <a:pt x="1819340" y="826324"/>
                </a:cubicBezTo>
                <a:cubicBezTo>
                  <a:pt x="1866259" y="873240"/>
                  <a:pt x="1877994" y="934732"/>
                  <a:pt x="1854539" y="988936"/>
                </a:cubicBezTo>
                <a:lnTo>
                  <a:pt x="1819449" y="1039763"/>
                </a:lnTo>
                <a:lnTo>
                  <a:pt x="1768617" y="1074862"/>
                </a:lnTo>
                <a:cubicBezTo>
                  <a:pt x="1714404" y="1098331"/>
                  <a:pt x="1652897" y="1086616"/>
                  <a:pt x="1605976" y="1039695"/>
                </a:cubicBezTo>
                <a:cubicBezTo>
                  <a:pt x="1582516" y="1016235"/>
                  <a:pt x="1505606" y="939324"/>
                  <a:pt x="1415332" y="849050"/>
                </a:cubicBezTo>
                <a:lnTo>
                  <a:pt x="1414918" y="848636"/>
                </a:lnTo>
                <a:lnTo>
                  <a:pt x="1416367" y="1503956"/>
                </a:lnTo>
                <a:lnTo>
                  <a:pt x="449897" y="1503956"/>
                </a:lnTo>
                <a:lnTo>
                  <a:pt x="449897" y="846559"/>
                </a:lnTo>
                <a:lnTo>
                  <a:pt x="448636" y="847820"/>
                </a:lnTo>
                <a:cubicBezTo>
                  <a:pt x="358678" y="937779"/>
                  <a:pt x="282017" y="1014439"/>
                  <a:pt x="258549" y="1037907"/>
                </a:cubicBezTo>
                <a:cubicBezTo>
                  <a:pt x="211614" y="1084843"/>
                  <a:pt x="150100" y="1096569"/>
                  <a:pt x="95875" y="1073096"/>
                </a:cubicBezTo>
                <a:lnTo>
                  <a:pt x="46096" y="1038725"/>
                </a:lnTo>
                <a:lnTo>
                  <a:pt x="11736" y="988960"/>
                </a:lnTo>
                <a:cubicBezTo>
                  <a:pt x="-11730" y="934748"/>
                  <a:pt x="-10" y="873245"/>
                  <a:pt x="46911" y="826325"/>
                </a:cubicBezTo>
                <a:cubicBezTo>
                  <a:pt x="109474" y="763763"/>
                  <a:pt x="763734" y="109504"/>
                  <a:pt x="826302" y="46935"/>
                </a:cubicBezTo>
                <a:cubicBezTo>
                  <a:pt x="857588" y="15650"/>
                  <a:pt x="895355" y="4"/>
                  <a:pt x="933122" y="0"/>
                </a:cubicBezTo>
                <a:close/>
              </a:path>
            </a:pathLst>
          </a:custGeom>
          <a:gradFill>
            <a:gsLst>
              <a:gs pos="15000">
                <a:schemeClr val="accent5">
                  <a:lumMod val="60000"/>
                  <a:lumOff val="40000"/>
                </a:schemeClr>
              </a:gs>
              <a:gs pos="80000">
                <a:schemeClr val="accent5"/>
              </a:gs>
            </a:gsLst>
            <a:lin ang="2700000" scaled="0"/>
          </a:gradFill>
          <a:ln>
            <a:noFill/>
          </a:ln>
          <a:effectLst>
            <a:outerShdw blurRad="50800" dist="38100" dir="2700000" algn="tl" rotWithShape="0">
              <a:schemeClr val="accent5">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1755" tIns="467995" rIns="7175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rgbClr val="FFFFFF"/>
                </a:solidFill>
                <a:latin typeface="+mn-ea"/>
                <a:cs typeface="+mn-ea"/>
                <a:sym typeface="+mn-ea"/>
              </a:rPr>
              <a:t>果</a:t>
            </a:r>
            <a:endParaRPr lang="zh-CN" altLang="en-US" b="1">
              <a:solidFill>
                <a:srgbClr val="FFFFFF"/>
              </a:solidFill>
              <a:latin typeface="+mn-ea"/>
              <a:cs typeface="+mn-ea"/>
              <a:sym typeface="+mn-ea"/>
            </a:endParaRPr>
          </a:p>
        </p:txBody>
      </p:sp>
      <p:sp>
        <p:nvSpPr>
          <p:cNvPr id="2" name="矩形 1"/>
          <p:cNvSpPr/>
          <p:nvPr>
            <p:custDataLst>
              <p:tags r:id="rId4"/>
            </p:custDataLst>
          </p:nvPr>
        </p:nvSpPr>
        <p:spPr>
          <a:xfrm>
            <a:off x="7919085" y="3537585"/>
            <a:ext cx="3443605" cy="467360"/>
          </a:xfrm>
          <a:prstGeom prst="rect">
            <a:avLst/>
          </a:prstGeom>
          <a:noFill/>
        </p:spPr>
        <p:txBody>
          <a:bodyPr wrap="square" lIns="0" tIns="0" rIns="0" bIns="0" rtlCol="0" anchor="b" anchorCtr="0">
            <a:noAutofit/>
          </a:bodyPr>
          <a:lstStyle/>
          <a:p>
            <a:pPr algn="just">
              <a:spcBef>
                <a:spcPct val="0"/>
              </a:spcBef>
              <a:spcAft>
                <a:spcPct val="0"/>
              </a:spcAft>
            </a:pPr>
            <a:r>
              <a:rPr lang="zh-CN" altLang="en-US" sz="1600" b="1" dirty="0">
                <a:solidFill>
                  <a:schemeClr val="accent4"/>
                </a:solidFill>
                <a:latin typeface="+mn-ea"/>
                <a:cs typeface="+mn-ea"/>
                <a:sym typeface="+mn-ea"/>
              </a:rPr>
              <a:t>总造价</a:t>
            </a:r>
            <a:endParaRPr lang="zh-CN" altLang="en-US" sz="1600" b="1" dirty="0">
              <a:solidFill>
                <a:schemeClr val="accent4"/>
              </a:solidFill>
              <a:latin typeface="+mn-ea"/>
              <a:cs typeface="+mn-ea"/>
              <a:sym typeface="+mn-ea"/>
            </a:endParaRPr>
          </a:p>
        </p:txBody>
      </p:sp>
      <p:sp>
        <p:nvSpPr>
          <p:cNvPr id="7" name="矩形 6"/>
          <p:cNvSpPr/>
          <p:nvPr>
            <p:custDataLst>
              <p:tags r:id="rId5"/>
            </p:custDataLst>
          </p:nvPr>
        </p:nvSpPr>
        <p:spPr>
          <a:xfrm>
            <a:off x="7919085" y="4011930"/>
            <a:ext cx="3443605" cy="780415"/>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地上：</a:t>
            </a:r>
            <a:r>
              <a:rPr lang="en-US" altLang="zh-CN" sz="1400">
                <a:solidFill>
                  <a:schemeClr val="tx1">
                    <a:lumMod val="85000"/>
                    <a:lumOff val="15000"/>
                  </a:schemeClr>
                </a:solidFill>
                <a:latin typeface="+mn-ea"/>
                <a:cs typeface="+mn-ea"/>
                <a:sym typeface="+mn-ea"/>
              </a:rPr>
              <a:t>743870.49</a:t>
            </a:r>
            <a:r>
              <a:rPr lang="zh-CN" altLang="en-US" sz="1400">
                <a:solidFill>
                  <a:schemeClr val="tx1">
                    <a:lumMod val="85000"/>
                    <a:lumOff val="15000"/>
                  </a:schemeClr>
                </a:solidFill>
                <a:latin typeface="+mn-ea"/>
                <a:cs typeface="+mn-ea"/>
                <a:sym typeface="+mn-ea"/>
              </a:rPr>
              <a:t>元</a:t>
            </a:r>
            <a:endParaRPr lang="en-US" altLang="zh-CN" sz="1400">
              <a:solidFill>
                <a:schemeClr val="tx1">
                  <a:lumMod val="85000"/>
                  <a:lumOff val="15000"/>
                </a:schemeClr>
              </a:solidFill>
              <a:latin typeface="+mn-ea"/>
              <a:cs typeface="+mn-ea"/>
              <a:sym typeface="+mn-ea"/>
            </a:endParaRPr>
          </a:p>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地下：</a:t>
            </a:r>
            <a:r>
              <a:rPr lang="en-US" altLang="zh-CN" sz="1400">
                <a:solidFill>
                  <a:schemeClr val="tx1">
                    <a:lumMod val="85000"/>
                    <a:lumOff val="15000"/>
                  </a:schemeClr>
                </a:solidFill>
                <a:latin typeface="+mn-ea"/>
                <a:cs typeface="+mn-ea"/>
                <a:sym typeface="+mn-ea"/>
              </a:rPr>
              <a:t>500149.43</a:t>
            </a:r>
            <a:r>
              <a:rPr lang="zh-CN" altLang="en-US" sz="1400">
                <a:solidFill>
                  <a:schemeClr val="tx1">
                    <a:lumMod val="85000"/>
                    <a:lumOff val="15000"/>
                  </a:schemeClr>
                </a:solidFill>
                <a:latin typeface="+mn-ea"/>
                <a:cs typeface="+mn-ea"/>
                <a:sym typeface="+mn-ea"/>
              </a:rPr>
              <a:t>元</a:t>
            </a:r>
            <a:endParaRPr lang="zh-CN" altLang="en-US" sz="1400">
              <a:solidFill>
                <a:schemeClr val="tx1">
                  <a:lumMod val="85000"/>
                  <a:lumOff val="15000"/>
                </a:schemeClr>
              </a:solidFill>
              <a:latin typeface="+mn-ea"/>
              <a:cs typeface="+mn-ea"/>
              <a:sym typeface="+mn-ea"/>
            </a:endParaRPr>
          </a:p>
        </p:txBody>
      </p:sp>
      <p:sp>
        <p:nvSpPr>
          <p:cNvPr id="8" name="矩形 7"/>
          <p:cNvSpPr/>
          <p:nvPr>
            <p:custDataLst>
              <p:tags r:id="rId6"/>
            </p:custDataLst>
          </p:nvPr>
        </p:nvSpPr>
        <p:spPr>
          <a:xfrm>
            <a:off x="6748780" y="4798060"/>
            <a:ext cx="3443605" cy="467360"/>
          </a:xfrm>
          <a:prstGeom prst="rect">
            <a:avLst/>
          </a:prstGeom>
          <a:noFill/>
        </p:spPr>
        <p:txBody>
          <a:bodyPr wrap="square" lIns="0" tIns="0" rIns="0" bIns="0" rtlCol="0" anchor="b" anchorCtr="0">
            <a:noAutofit/>
          </a:bodyPr>
          <a:lstStyle/>
          <a:p>
            <a:pPr algn="just">
              <a:spcBef>
                <a:spcPct val="0"/>
              </a:spcBef>
              <a:spcAft>
                <a:spcPct val="0"/>
              </a:spcAft>
            </a:pPr>
            <a:r>
              <a:rPr lang="zh-CN" altLang="en-US" sz="1600" b="1" dirty="0">
                <a:solidFill>
                  <a:schemeClr val="accent2"/>
                </a:solidFill>
                <a:latin typeface="+mn-ea"/>
                <a:cs typeface="+mn-ea"/>
                <a:sym typeface="+mn-ea"/>
              </a:rPr>
              <a:t>绿色施工安全防护措施费</a:t>
            </a:r>
            <a:endParaRPr lang="zh-CN" altLang="en-US" sz="1600" b="1" dirty="0">
              <a:solidFill>
                <a:schemeClr val="accent2"/>
              </a:solidFill>
              <a:latin typeface="+mn-ea"/>
              <a:cs typeface="+mn-ea"/>
              <a:sym typeface="+mn-ea"/>
            </a:endParaRPr>
          </a:p>
        </p:txBody>
      </p:sp>
      <p:sp>
        <p:nvSpPr>
          <p:cNvPr id="9" name="矩形 8"/>
          <p:cNvSpPr/>
          <p:nvPr>
            <p:custDataLst>
              <p:tags r:id="rId7"/>
            </p:custDataLst>
          </p:nvPr>
        </p:nvSpPr>
        <p:spPr>
          <a:xfrm>
            <a:off x="6748780" y="5271770"/>
            <a:ext cx="3443605" cy="780415"/>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地上：</a:t>
            </a:r>
            <a:r>
              <a:rPr lang="en-US" altLang="zh-CN" sz="1400">
                <a:solidFill>
                  <a:schemeClr val="tx1">
                    <a:lumMod val="85000"/>
                    <a:lumOff val="15000"/>
                  </a:schemeClr>
                </a:solidFill>
                <a:latin typeface="+mn-ea"/>
                <a:cs typeface="+mn-ea"/>
                <a:sym typeface="+mn-ea"/>
              </a:rPr>
              <a:t>37647.63</a:t>
            </a:r>
            <a:r>
              <a:rPr lang="zh-CN" altLang="en-US" sz="1400">
                <a:solidFill>
                  <a:schemeClr val="tx1">
                    <a:lumMod val="85000"/>
                    <a:lumOff val="15000"/>
                  </a:schemeClr>
                </a:solidFill>
                <a:latin typeface="+mn-ea"/>
                <a:cs typeface="+mn-ea"/>
                <a:sym typeface="+mn-ea"/>
              </a:rPr>
              <a:t>元</a:t>
            </a:r>
            <a:endParaRPr lang="zh-CN" altLang="en-US" sz="1400">
              <a:solidFill>
                <a:schemeClr val="tx1">
                  <a:lumMod val="85000"/>
                  <a:lumOff val="15000"/>
                </a:schemeClr>
              </a:solidFill>
              <a:latin typeface="+mn-ea"/>
              <a:cs typeface="+mn-ea"/>
              <a:sym typeface="+mn-ea"/>
            </a:endParaRPr>
          </a:p>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地下：</a:t>
            </a:r>
            <a:r>
              <a:rPr lang="en-US" altLang="zh-CN" sz="1400">
                <a:solidFill>
                  <a:schemeClr val="tx1">
                    <a:lumMod val="85000"/>
                    <a:lumOff val="15000"/>
                  </a:schemeClr>
                </a:solidFill>
                <a:latin typeface="+mn-ea"/>
                <a:cs typeface="+mn-ea"/>
                <a:sym typeface="+mn-ea"/>
              </a:rPr>
              <a:t>37923.62</a:t>
            </a:r>
            <a:r>
              <a:rPr lang="zh-CN" altLang="en-US" sz="1400">
                <a:solidFill>
                  <a:schemeClr val="tx1">
                    <a:lumMod val="85000"/>
                    <a:lumOff val="15000"/>
                  </a:schemeClr>
                </a:solidFill>
                <a:latin typeface="+mn-ea"/>
                <a:cs typeface="+mn-ea"/>
                <a:sym typeface="+mn-ea"/>
              </a:rPr>
              <a:t>元</a:t>
            </a:r>
            <a:endParaRPr lang="zh-CN" altLang="en-US" sz="1400">
              <a:solidFill>
                <a:schemeClr val="tx1">
                  <a:lumMod val="85000"/>
                  <a:lumOff val="15000"/>
                </a:schemeClr>
              </a:solidFill>
              <a:latin typeface="+mn-ea"/>
              <a:cs typeface="+mn-ea"/>
              <a:sym typeface="+mn-ea"/>
            </a:endParaRPr>
          </a:p>
        </p:txBody>
      </p:sp>
      <p:sp>
        <p:nvSpPr>
          <p:cNvPr id="10" name="矩形 9"/>
          <p:cNvSpPr/>
          <p:nvPr>
            <p:custDataLst>
              <p:tags r:id="rId8"/>
            </p:custDataLst>
          </p:nvPr>
        </p:nvSpPr>
        <p:spPr>
          <a:xfrm>
            <a:off x="609600" y="4798060"/>
            <a:ext cx="3206750" cy="467360"/>
          </a:xfrm>
          <a:prstGeom prst="rect">
            <a:avLst/>
          </a:prstGeom>
          <a:noFill/>
        </p:spPr>
        <p:txBody>
          <a:bodyPr wrap="square" lIns="0" tIns="0" rIns="0" bIns="0" rtlCol="0" anchor="b" anchorCtr="0">
            <a:noAutofit/>
          </a:bodyPr>
          <a:lstStyle/>
          <a:p>
            <a:pPr algn="r">
              <a:spcBef>
                <a:spcPct val="0"/>
              </a:spcBef>
              <a:spcAft>
                <a:spcPct val="0"/>
              </a:spcAft>
            </a:pPr>
            <a:r>
              <a:rPr lang="zh-CN" altLang="en-US" sz="1600" b="1" dirty="0">
                <a:solidFill>
                  <a:schemeClr val="accent1"/>
                </a:solidFill>
                <a:latin typeface="+mn-ea"/>
                <a:cs typeface="+mn-ea"/>
                <a:sym typeface="+mn-ea"/>
              </a:rPr>
              <a:t>招标控制价</a:t>
            </a:r>
            <a:endParaRPr lang="zh-CN" altLang="en-US" sz="1600" b="1" dirty="0">
              <a:solidFill>
                <a:schemeClr val="accent1"/>
              </a:solidFill>
              <a:latin typeface="+mn-ea"/>
              <a:cs typeface="+mn-ea"/>
              <a:sym typeface="+mn-ea"/>
            </a:endParaRPr>
          </a:p>
        </p:txBody>
      </p:sp>
      <p:sp>
        <p:nvSpPr>
          <p:cNvPr id="11" name="矩形 10"/>
          <p:cNvSpPr/>
          <p:nvPr>
            <p:custDataLst>
              <p:tags r:id="rId9"/>
            </p:custDataLst>
          </p:nvPr>
        </p:nvSpPr>
        <p:spPr>
          <a:xfrm>
            <a:off x="618490" y="5271770"/>
            <a:ext cx="3206750" cy="780415"/>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地上：</a:t>
            </a:r>
            <a:r>
              <a:rPr lang="en-US" altLang="zh-CN" sz="1400">
                <a:solidFill>
                  <a:schemeClr val="tx1">
                    <a:lumMod val="85000"/>
                    <a:lumOff val="15000"/>
                  </a:schemeClr>
                </a:solidFill>
                <a:latin typeface="+mn-ea"/>
                <a:cs typeface="+mn-ea"/>
                <a:sym typeface="+mn-ea"/>
              </a:rPr>
              <a:t>743,870.49</a:t>
            </a:r>
            <a:r>
              <a:rPr lang="zh-CN" altLang="en-US" sz="1400">
                <a:solidFill>
                  <a:schemeClr val="tx1">
                    <a:lumMod val="85000"/>
                    <a:lumOff val="15000"/>
                  </a:schemeClr>
                </a:solidFill>
                <a:latin typeface="+mn-ea"/>
                <a:cs typeface="+mn-ea"/>
                <a:sym typeface="+mn-ea"/>
              </a:rPr>
              <a:t>元</a:t>
            </a:r>
            <a:endParaRPr lang="en-US" altLang="zh-CN" sz="1400">
              <a:solidFill>
                <a:schemeClr val="tx1">
                  <a:lumMod val="85000"/>
                  <a:lumOff val="15000"/>
                </a:schemeClr>
              </a:solidFill>
              <a:latin typeface="+mn-ea"/>
              <a:cs typeface="+mn-ea"/>
              <a:sym typeface="+mn-ea"/>
            </a:endParaRPr>
          </a:p>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地下：</a:t>
            </a:r>
            <a:r>
              <a:rPr lang="en-US" altLang="zh-CN" sz="1400">
                <a:solidFill>
                  <a:schemeClr val="tx1">
                    <a:lumMod val="85000"/>
                    <a:lumOff val="15000"/>
                  </a:schemeClr>
                </a:solidFill>
                <a:latin typeface="+mn-ea"/>
                <a:cs typeface="+mn-ea"/>
                <a:sym typeface="+mn-ea"/>
              </a:rPr>
              <a:t>500,149.43</a:t>
            </a:r>
            <a:r>
              <a:rPr lang="zh-CN" altLang="en-US" sz="1400">
                <a:solidFill>
                  <a:schemeClr val="tx1">
                    <a:lumMod val="85000"/>
                    <a:lumOff val="15000"/>
                  </a:schemeClr>
                </a:solidFill>
                <a:latin typeface="+mn-ea"/>
                <a:cs typeface="+mn-ea"/>
                <a:sym typeface="+mn-ea"/>
              </a:rPr>
              <a:t>元</a:t>
            </a:r>
            <a:endParaRPr lang="zh-CN" altLang="en-US" sz="1400">
              <a:solidFill>
                <a:schemeClr val="tx1">
                  <a:lumMod val="85000"/>
                  <a:lumOff val="15000"/>
                </a:schemeClr>
              </a:solidFill>
              <a:latin typeface="+mn-ea"/>
              <a:cs typeface="+mn-ea"/>
              <a:sym typeface="+mn-ea"/>
            </a:endParaRPr>
          </a:p>
        </p:txBody>
      </p:sp>
      <p:sp>
        <p:nvSpPr>
          <p:cNvPr id="12" name="矩形 11"/>
          <p:cNvSpPr/>
          <p:nvPr>
            <p:custDataLst>
              <p:tags r:id="rId10"/>
            </p:custDataLst>
          </p:nvPr>
        </p:nvSpPr>
        <p:spPr>
          <a:xfrm>
            <a:off x="1903730" y="3513455"/>
            <a:ext cx="3112770" cy="467360"/>
          </a:xfrm>
          <a:prstGeom prst="rect">
            <a:avLst/>
          </a:prstGeom>
          <a:noFill/>
        </p:spPr>
        <p:txBody>
          <a:bodyPr wrap="square" lIns="0" tIns="0" rIns="0" bIns="0" rtlCol="0" anchor="b" anchorCtr="0">
            <a:noAutofit/>
          </a:bodyPr>
          <a:lstStyle/>
          <a:p>
            <a:pPr algn="r">
              <a:spcBef>
                <a:spcPct val="0"/>
              </a:spcBef>
              <a:spcAft>
                <a:spcPct val="0"/>
              </a:spcAft>
            </a:pPr>
            <a:r>
              <a:rPr lang="zh-CN" altLang="en-US" sz="1600" b="1" dirty="0">
                <a:solidFill>
                  <a:schemeClr val="accent3"/>
                </a:solidFill>
                <a:latin typeface="+mn-ea"/>
                <a:cs typeface="+mn-ea"/>
                <a:sym typeface="+mn-ea"/>
              </a:rPr>
              <a:t>税前工程造价</a:t>
            </a:r>
            <a:endParaRPr lang="zh-CN" altLang="en-US" sz="1600" b="1" dirty="0">
              <a:solidFill>
                <a:schemeClr val="accent3"/>
              </a:solidFill>
              <a:latin typeface="+mn-ea"/>
              <a:cs typeface="+mn-ea"/>
              <a:sym typeface="+mn-ea"/>
            </a:endParaRPr>
          </a:p>
        </p:txBody>
      </p:sp>
      <p:sp>
        <p:nvSpPr>
          <p:cNvPr id="13" name="矩形 12"/>
          <p:cNvSpPr/>
          <p:nvPr>
            <p:custDataLst>
              <p:tags r:id="rId11"/>
            </p:custDataLst>
          </p:nvPr>
        </p:nvSpPr>
        <p:spPr>
          <a:xfrm>
            <a:off x="1903730" y="3987165"/>
            <a:ext cx="3112770" cy="780415"/>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dirty="0">
                <a:solidFill>
                  <a:schemeClr val="tx1">
                    <a:lumMod val="85000"/>
                    <a:lumOff val="15000"/>
                  </a:schemeClr>
                </a:solidFill>
                <a:latin typeface="+mn-ea"/>
                <a:cs typeface="+mn-ea"/>
                <a:sym typeface="+mn-ea"/>
              </a:rPr>
              <a:t>地上：</a:t>
            </a:r>
            <a:r>
              <a:rPr lang="en-US" altLang="zh-CN" sz="1400" dirty="0">
                <a:solidFill>
                  <a:schemeClr val="tx1">
                    <a:lumMod val="85000"/>
                    <a:lumOff val="15000"/>
                  </a:schemeClr>
                </a:solidFill>
                <a:latin typeface="+mn-ea"/>
                <a:cs typeface="+mn-ea"/>
                <a:sym typeface="+mn-ea"/>
              </a:rPr>
              <a:t>779942.85</a:t>
            </a:r>
            <a:r>
              <a:rPr lang="zh-CN" altLang="en-US" sz="1400" dirty="0">
                <a:solidFill>
                  <a:schemeClr val="tx1">
                    <a:lumMod val="85000"/>
                    <a:lumOff val="15000"/>
                  </a:schemeClr>
                </a:solidFill>
                <a:latin typeface="+mn-ea"/>
                <a:cs typeface="+mn-ea"/>
                <a:sym typeface="+mn-ea"/>
              </a:rPr>
              <a:t>元</a:t>
            </a:r>
            <a:endParaRPr lang="zh-CN" altLang="en-US" sz="1400" dirty="0">
              <a:solidFill>
                <a:schemeClr val="tx1">
                  <a:lumMod val="85000"/>
                  <a:lumOff val="15000"/>
                </a:schemeClr>
              </a:solidFill>
              <a:latin typeface="+mn-ea"/>
              <a:cs typeface="+mn-ea"/>
              <a:sym typeface="+mn-ea"/>
            </a:endParaRPr>
          </a:p>
          <a:p>
            <a:pPr algn="r">
              <a:lnSpc>
                <a:spcPct val="130000"/>
              </a:lnSpc>
              <a:spcBef>
                <a:spcPct val="0"/>
              </a:spcBef>
              <a:spcAft>
                <a:spcPct val="0"/>
              </a:spcAft>
            </a:pPr>
            <a:r>
              <a:rPr lang="zh-CN" altLang="en-US" sz="1400" dirty="0">
                <a:solidFill>
                  <a:schemeClr val="tx1">
                    <a:lumMod val="85000"/>
                    <a:lumOff val="15000"/>
                  </a:schemeClr>
                </a:solidFill>
                <a:latin typeface="+mn-ea"/>
                <a:cs typeface="+mn-ea"/>
                <a:sym typeface="+mn-ea"/>
              </a:rPr>
              <a:t>地下：</a:t>
            </a:r>
            <a:r>
              <a:rPr lang="en-US" altLang="zh-CN" sz="1400" dirty="0">
                <a:solidFill>
                  <a:schemeClr val="tx1">
                    <a:lumMod val="85000"/>
                    <a:lumOff val="15000"/>
                  </a:schemeClr>
                </a:solidFill>
                <a:latin typeface="+mn-ea"/>
                <a:cs typeface="+mn-ea"/>
                <a:sym typeface="+mn-ea"/>
              </a:rPr>
              <a:t>524403.08</a:t>
            </a:r>
            <a:r>
              <a:rPr lang="zh-CN" altLang="en-US" sz="1400" dirty="0">
                <a:solidFill>
                  <a:schemeClr val="tx1">
                    <a:lumMod val="85000"/>
                    <a:lumOff val="15000"/>
                  </a:schemeClr>
                </a:solidFill>
                <a:latin typeface="+mn-ea"/>
                <a:cs typeface="+mn-ea"/>
                <a:sym typeface="+mn-ea"/>
              </a:rPr>
              <a:t>元</a:t>
            </a:r>
            <a:endParaRPr lang="zh-CN" altLang="en-US" sz="1400" dirty="0">
              <a:solidFill>
                <a:schemeClr val="tx1">
                  <a:lumMod val="85000"/>
                  <a:lumOff val="15000"/>
                </a:schemeClr>
              </a:solidFill>
              <a:latin typeface="+mn-ea"/>
              <a:cs typeface="+mn-ea"/>
              <a:sym typeface="+mn-ea"/>
            </a:endParaRPr>
          </a:p>
        </p:txBody>
      </p:sp>
      <p:sp>
        <p:nvSpPr>
          <p:cNvPr id="15" name="矩形 14"/>
          <p:cNvSpPr/>
          <p:nvPr>
            <p:custDataLst>
              <p:tags r:id="rId12"/>
            </p:custDataLst>
          </p:nvPr>
        </p:nvSpPr>
        <p:spPr>
          <a:xfrm>
            <a:off x="8397875" y="2077085"/>
            <a:ext cx="3065780" cy="467360"/>
          </a:xfrm>
          <a:prstGeom prst="rect">
            <a:avLst/>
          </a:prstGeom>
          <a:noFill/>
        </p:spPr>
        <p:txBody>
          <a:bodyPr wrap="square" lIns="0" tIns="0" rIns="0" bIns="0" rtlCol="0" anchor="b" anchorCtr="0">
            <a:noAutofit/>
          </a:bodyPr>
          <a:lstStyle/>
          <a:p>
            <a:pPr algn="just">
              <a:spcBef>
                <a:spcPct val="0"/>
              </a:spcBef>
              <a:spcAft>
                <a:spcPct val="0"/>
              </a:spcAft>
            </a:pPr>
            <a:r>
              <a:rPr lang="zh-CN" altLang="en-US" sz="1600" b="1" dirty="0">
                <a:solidFill>
                  <a:schemeClr val="accent5"/>
                </a:solidFill>
                <a:latin typeface="+mn-ea"/>
                <a:cs typeface="+mn-ea"/>
                <a:sym typeface="+mn-ea"/>
              </a:rPr>
              <a:t>分部分项合计</a:t>
            </a:r>
            <a:endParaRPr lang="zh-CN" altLang="en-US" sz="1600" b="1" dirty="0">
              <a:solidFill>
                <a:schemeClr val="accent5"/>
              </a:solidFill>
              <a:latin typeface="+mn-ea"/>
              <a:cs typeface="+mn-ea"/>
              <a:sym typeface="+mn-ea"/>
            </a:endParaRPr>
          </a:p>
        </p:txBody>
      </p:sp>
      <p:sp>
        <p:nvSpPr>
          <p:cNvPr id="16" name="矩形 15"/>
          <p:cNvSpPr/>
          <p:nvPr>
            <p:custDataLst>
              <p:tags r:id="rId13"/>
            </p:custDataLst>
          </p:nvPr>
        </p:nvSpPr>
        <p:spPr>
          <a:xfrm>
            <a:off x="8397875" y="2550795"/>
            <a:ext cx="3065780" cy="780415"/>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dirty="0">
                <a:solidFill>
                  <a:schemeClr val="tx1">
                    <a:lumMod val="85000"/>
                    <a:lumOff val="15000"/>
                  </a:schemeClr>
                </a:solidFill>
                <a:latin typeface="+mn-ea"/>
                <a:cs typeface="+mn-ea"/>
                <a:sym typeface="+mn-ea"/>
              </a:rPr>
              <a:t>地上：</a:t>
            </a:r>
            <a:r>
              <a:rPr lang="en-US" altLang="zh-CN" sz="1400" dirty="0">
                <a:solidFill>
                  <a:schemeClr val="tx1">
                    <a:lumMod val="85000"/>
                    <a:lumOff val="15000"/>
                  </a:schemeClr>
                </a:solidFill>
                <a:latin typeface="+mn-ea"/>
                <a:cs typeface="+mn-ea"/>
                <a:sym typeface="+mn-ea"/>
              </a:rPr>
              <a:t>725652.51</a:t>
            </a:r>
            <a:r>
              <a:rPr lang="zh-CN" altLang="en-US" sz="1400" dirty="0">
                <a:solidFill>
                  <a:schemeClr val="tx1">
                    <a:lumMod val="85000"/>
                    <a:lumOff val="15000"/>
                  </a:schemeClr>
                </a:solidFill>
                <a:latin typeface="+mn-ea"/>
                <a:cs typeface="+mn-ea"/>
                <a:sym typeface="+mn-ea"/>
              </a:rPr>
              <a:t>元</a:t>
            </a:r>
            <a:endParaRPr lang="zh-CN" altLang="en-US" sz="1400" dirty="0">
              <a:solidFill>
                <a:schemeClr val="tx1">
                  <a:lumMod val="85000"/>
                  <a:lumOff val="15000"/>
                </a:schemeClr>
              </a:solidFill>
              <a:latin typeface="+mn-ea"/>
              <a:cs typeface="+mn-ea"/>
              <a:sym typeface="+mn-ea"/>
            </a:endParaRPr>
          </a:p>
          <a:p>
            <a:pPr algn="just">
              <a:lnSpc>
                <a:spcPct val="130000"/>
              </a:lnSpc>
              <a:spcBef>
                <a:spcPct val="0"/>
              </a:spcBef>
              <a:spcAft>
                <a:spcPct val="0"/>
              </a:spcAft>
            </a:pPr>
            <a:r>
              <a:rPr lang="zh-CN" altLang="en-US" sz="1400" dirty="0">
                <a:solidFill>
                  <a:schemeClr val="tx1">
                    <a:lumMod val="85000"/>
                    <a:lumOff val="15000"/>
                  </a:schemeClr>
                </a:solidFill>
                <a:latin typeface="+mn-ea"/>
                <a:cs typeface="+mn-ea"/>
                <a:sym typeface="+mn-ea"/>
              </a:rPr>
              <a:t>地下：</a:t>
            </a:r>
            <a:r>
              <a:rPr lang="en-US" altLang="zh-CN" sz="1400" dirty="0">
                <a:solidFill>
                  <a:schemeClr val="tx1">
                    <a:lumMod val="85000"/>
                    <a:lumOff val="15000"/>
                  </a:schemeClr>
                </a:solidFill>
                <a:latin typeface="+mn-ea"/>
                <a:cs typeface="+mn-ea"/>
                <a:sym typeface="+mn-ea"/>
              </a:rPr>
              <a:t>442125.37</a:t>
            </a:r>
            <a:r>
              <a:rPr lang="zh-CN" altLang="en-US" sz="1400" dirty="0">
                <a:solidFill>
                  <a:schemeClr val="tx1">
                    <a:lumMod val="85000"/>
                    <a:lumOff val="15000"/>
                  </a:schemeClr>
                </a:solidFill>
                <a:latin typeface="+mn-ea"/>
                <a:cs typeface="+mn-ea"/>
                <a:sym typeface="+mn-ea"/>
              </a:rPr>
              <a:t>元</a:t>
            </a:r>
            <a:endParaRPr lang="zh-CN" altLang="en-US" sz="1400" dirty="0">
              <a:solidFill>
                <a:schemeClr val="tx1">
                  <a:lumMod val="85000"/>
                  <a:lumOff val="15000"/>
                </a:schemeClr>
              </a:solidFill>
              <a:latin typeface="+mn-ea"/>
              <a:cs typeface="+mn-ea"/>
              <a:sym typeface="+mn-ea"/>
            </a:endParaRPr>
          </a:p>
          <a:p>
            <a:pPr algn="just">
              <a:lnSpc>
                <a:spcPct val="130000"/>
              </a:lnSpc>
              <a:spcBef>
                <a:spcPct val="0"/>
              </a:spcBef>
              <a:spcAft>
                <a:spcPct val="0"/>
              </a:spcAft>
            </a:pPr>
            <a:endParaRPr lang="zh-CN" altLang="en-US" sz="1400" dirty="0">
              <a:solidFill>
                <a:schemeClr val="tx1">
                  <a:lumMod val="85000"/>
                  <a:lumOff val="15000"/>
                </a:schemeClr>
              </a:solidFill>
              <a:latin typeface="+mn-ea"/>
              <a:cs typeface="+mn-ea"/>
              <a:sym typeface="+mn-ea"/>
            </a:endParaRPr>
          </a:p>
        </p:txBody>
      </p:sp>
      <p:sp>
        <p:nvSpPr>
          <p:cNvPr id="4" name="任意多边形 3"/>
          <p:cNvSpPr/>
          <p:nvPr>
            <p:custDataLst>
              <p:tags r:id="rId14"/>
            </p:custDataLst>
          </p:nvPr>
        </p:nvSpPr>
        <p:spPr>
          <a:xfrm>
            <a:off x="5310505" y="4837430"/>
            <a:ext cx="1066800" cy="1034415"/>
          </a:xfrm>
          <a:custGeom>
            <a:avLst/>
            <a:gdLst/>
            <a:ahLst/>
            <a:cxnLst>
              <a:cxn ang="3">
                <a:pos x="hc" y="t"/>
              </a:cxn>
              <a:cxn ang="cd2">
                <a:pos x="l" y="vc"/>
              </a:cxn>
              <a:cxn ang="cd4">
                <a:pos x="hc" y="b"/>
              </a:cxn>
              <a:cxn ang="0">
                <a:pos x="r" y="vc"/>
              </a:cxn>
            </a:cxnLst>
            <a:rect l="l" t="t" r="r" b="b"/>
            <a:pathLst>
              <a:path w="1560" h="1513">
                <a:moveTo>
                  <a:pt x="0" y="0"/>
                </a:moveTo>
                <a:lnTo>
                  <a:pt x="1560" y="0"/>
                </a:lnTo>
                <a:lnTo>
                  <a:pt x="1560" y="773"/>
                </a:lnTo>
                <a:cubicBezTo>
                  <a:pt x="1560" y="1182"/>
                  <a:pt x="1229" y="1513"/>
                  <a:pt x="820" y="1513"/>
                </a:cubicBezTo>
                <a:lnTo>
                  <a:pt x="0" y="1513"/>
                </a:lnTo>
                <a:lnTo>
                  <a:pt x="0" y="0"/>
                </a:lnTo>
                <a:close/>
              </a:path>
            </a:pathLst>
          </a:custGeom>
          <a:gradFill>
            <a:gsLst>
              <a:gs pos="0">
                <a:schemeClr val="accent2">
                  <a:lumMod val="60000"/>
                  <a:lumOff val="40000"/>
                </a:schemeClr>
              </a:gs>
              <a:gs pos="100000">
                <a:schemeClr val="accent2"/>
              </a:gs>
            </a:gsLst>
            <a:lin ang="5400000" scaled="0"/>
          </a:gradFill>
          <a:ln>
            <a:noFill/>
          </a:ln>
          <a:effectLst>
            <a:outerShdw blurRad="50800" dist="38100" dir="2700000" algn="tl" rotWithShape="0">
              <a:schemeClr val="accent2">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71755" tIns="71755" rIns="71755" bIns="10795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rgbClr val="FFFFFF"/>
                </a:solidFill>
                <a:latin typeface="+mn-ea"/>
                <a:cs typeface="+mn-ea"/>
                <a:sym typeface="+mn-ea"/>
              </a:rPr>
              <a:t>计</a:t>
            </a:r>
            <a:endParaRPr lang="zh-CN" altLang="en-US" b="1">
              <a:solidFill>
                <a:srgbClr val="FFFFFF"/>
              </a:solidFill>
              <a:latin typeface="+mn-ea"/>
              <a:cs typeface="+mn-ea"/>
              <a:sym typeface="+mn-ea"/>
            </a:endParaRPr>
          </a:p>
        </p:txBody>
      </p:sp>
      <p:sp>
        <p:nvSpPr>
          <p:cNvPr id="5" name="任意多边形 4"/>
          <p:cNvSpPr/>
          <p:nvPr>
            <p:custDataLst>
              <p:tags r:id="rId15"/>
            </p:custDataLst>
          </p:nvPr>
        </p:nvSpPr>
        <p:spPr>
          <a:xfrm>
            <a:off x="5310505" y="3622675"/>
            <a:ext cx="1066800" cy="1034415"/>
          </a:xfrm>
          <a:custGeom>
            <a:avLst/>
            <a:gdLst/>
            <a:ahLst/>
            <a:cxnLst>
              <a:cxn ang="3">
                <a:pos x="hc" y="t"/>
              </a:cxn>
              <a:cxn ang="cd2">
                <a:pos x="l" y="vc"/>
              </a:cxn>
              <a:cxn ang="cd4">
                <a:pos x="hc" y="b"/>
              </a:cxn>
              <a:cxn ang="0">
                <a:pos x="r" y="vc"/>
              </a:cxn>
            </a:cxnLst>
            <a:rect l="l" t="t" r="r" b="b"/>
            <a:pathLst>
              <a:path w="1560" h="1513">
                <a:moveTo>
                  <a:pt x="740" y="0"/>
                </a:moveTo>
                <a:lnTo>
                  <a:pt x="1560" y="0"/>
                </a:lnTo>
                <a:lnTo>
                  <a:pt x="1560" y="1513"/>
                </a:lnTo>
                <a:lnTo>
                  <a:pt x="0" y="1513"/>
                </a:lnTo>
                <a:lnTo>
                  <a:pt x="0" y="740"/>
                </a:lnTo>
                <a:cubicBezTo>
                  <a:pt x="0" y="331"/>
                  <a:pt x="331" y="0"/>
                  <a:pt x="740" y="0"/>
                </a:cubicBezTo>
                <a:close/>
              </a:path>
            </a:pathLst>
          </a:custGeom>
          <a:gradFill>
            <a:gsLst>
              <a:gs pos="90000">
                <a:schemeClr val="accent3">
                  <a:lumMod val="60000"/>
                  <a:lumOff val="40000"/>
                </a:schemeClr>
              </a:gs>
              <a:gs pos="37000">
                <a:schemeClr val="accent3"/>
              </a:gs>
            </a:gsLst>
            <a:lin ang="13500000" scaled="0"/>
          </a:gradFill>
          <a:ln>
            <a:noFill/>
          </a:ln>
          <a:effectLst>
            <a:outerShdw blurRad="50800" dist="38100" dir="2700000" algn="tl" rotWithShape="0">
              <a:schemeClr val="accent3">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107950" tIns="71755" rIns="7175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rgbClr val="FFFFFF"/>
                </a:solidFill>
                <a:latin typeface="+mn-ea"/>
                <a:cs typeface="+mn-ea"/>
                <a:sym typeface="+mn-ea"/>
              </a:rPr>
              <a:t>的</a:t>
            </a:r>
            <a:endParaRPr lang="zh-CN" altLang="en-US" b="1">
              <a:solidFill>
                <a:srgbClr val="FFFFFF"/>
              </a:solidFill>
              <a:latin typeface="+mn-ea"/>
              <a:cs typeface="+mn-ea"/>
              <a:sym typeface="+mn-ea"/>
            </a:endParaRPr>
          </a:p>
        </p:txBody>
      </p:sp>
      <p:sp>
        <p:nvSpPr>
          <p:cNvPr id="6" name="任意多边形 5"/>
          <p:cNvSpPr/>
          <p:nvPr>
            <p:custDataLst>
              <p:tags r:id="rId16"/>
            </p:custDataLst>
          </p:nvPr>
        </p:nvSpPr>
        <p:spPr>
          <a:xfrm>
            <a:off x="6499860" y="3622675"/>
            <a:ext cx="1066800" cy="1034415"/>
          </a:xfrm>
          <a:custGeom>
            <a:avLst/>
            <a:gdLst/>
            <a:ahLst/>
            <a:cxnLst>
              <a:cxn ang="3">
                <a:pos x="hc" y="t"/>
              </a:cxn>
              <a:cxn ang="cd2">
                <a:pos x="l" y="vc"/>
              </a:cxn>
              <a:cxn ang="cd4">
                <a:pos x="hc" y="b"/>
              </a:cxn>
              <a:cxn ang="0">
                <a:pos x="r" y="vc"/>
              </a:cxn>
            </a:cxnLst>
            <a:rect l="l" t="t" r="r" b="b"/>
            <a:pathLst>
              <a:path w="1560" h="1513">
                <a:moveTo>
                  <a:pt x="0" y="0"/>
                </a:moveTo>
                <a:lnTo>
                  <a:pt x="1560" y="0"/>
                </a:lnTo>
                <a:lnTo>
                  <a:pt x="1560" y="773"/>
                </a:lnTo>
                <a:cubicBezTo>
                  <a:pt x="1560" y="1182"/>
                  <a:pt x="1229" y="1513"/>
                  <a:pt x="820" y="1513"/>
                </a:cubicBezTo>
                <a:lnTo>
                  <a:pt x="0" y="1513"/>
                </a:lnTo>
                <a:lnTo>
                  <a:pt x="0" y="0"/>
                </a:lnTo>
                <a:close/>
              </a:path>
            </a:pathLst>
          </a:custGeom>
          <a:gradFill>
            <a:gsLst>
              <a:gs pos="25000">
                <a:schemeClr val="accent4">
                  <a:lumMod val="60000"/>
                  <a:lumOff val="40000"/>
                </a:schemeClr>
              </a:gs>
              <a:gs pos="100000">
                <a:schemeClr val="accent4"/>
              </a:gs>
            </a:gsLst>
            <a:lin ang="2700000" scaled="0"/>
          </a:gradFill>
          <a:ln>
            <a:noFill/>
          </a:ln>
          <a:effectLst>
            <a:outerShdw blurRad="50800" dist="38100" dir="2700000" algn="tl" rotWithShape="0">
              <a:schemeClr val="accent4">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71755" tIns="71755" rIns="107950"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rgbClr val="FFFFFF"/>
                </a:solidFill>
                <a:latin typeface="+mn-ea"/>
                <a:cs typeface="+mn-ea"/>
                <a:sym typeface="+mn-ea"/>
              </a:rPr>
              <a:t>成</a:t>
            </a:r>
            <a:endParaRPr lang="zh-CN" altLang="en-US" b="1">
              <a:solidFill>
                <a:srgbClr val="FFFFFF"/>
              </a:solidFill>
              <a:latin typeface="+mn-ea"/>
              <a:cs typeface="+mn-ea"/>
              <a:sym typeface="+mn-ea"/>
            </a:endParaRPr>
          </a:p>
        </p:txBody>
      </p:sp>
      <p:sp>
        <p:nvSpPr>
          <p:cNvPr id="3" name="任意多边形 2"/>
          <p:cNvSpPr/>
          <p:nvPr>
            <p:custDataLst>
              <p:tags r:id="rId17"/>
            </p:custDataLst>
          </p:nvPr>
        </p:nvSpPr>
        <p:spPr>
          <a:xfrm>
            <a:off x="4137025" y="4837430"/>
            <a:ext cx="1042035" cy="1042035"/>
          </a:xfrm>
          <a:custGeom>
            <a:avLst/>
            <a:gdLst/>
            <a:ahLst/>
            <a:cxnLst>
              <a:cxn ang="3">
                <a:pos x="hc" y="t"/>
              </a:cxn>
              <a:cxn ang="cd2">
                <a:pos x="l" y="vc"/>
              </a:cxn>
              <a:cxn ang="cd4">
                <a:pos x="hc" y="b"/>
              </a:cxn>
              <a:cxn ang="0">
                <a:pos x="r" y="vc"/>
              </a:cxn>
            </a:cxnLst>
            <a:rect l="l" t="t" r="r" b="b"/>
            <a:pathLst>
              <a:path w="1524" h="1524">
                <a:moveTo>
                  <a:pt x="762" y="0"/>
                </a:moveTo>
                <a:lnTo>
                  <a:pt x="1524" y="0"/>
                </a:lnTo>
                <a:lnTo>
                  <a:pt x="1524" y="1524"/>
                </a:lnTo>
                <a:lnTo>
                  <a:pt x="762" y="1524"/>
                </a:lnTo>
                <a:cubicBezTo>
                  <a:pt x="341" y="1524"/>
                  <a:pt x="0" y="1183"/>
                  <a:pt x="0" y="762"/>
                </a:cubicBezTo>
                <a:cubicBezTo>
                  <a:pt x="0" y="341"/>
                  <a:pt x="341" y="0"/>
                  <a:pt x="762" y="0"/>
                </a:cubicBezTo>
                <a:close/>
              </a:path>
            </a:pathLst>
          </a:custGeom>
          <a:gradFill>
            <a:gsLst>
              <a:gs pos="0">
                <a:schemeClr val="accent1">
                  <a:lumMod val="60000"/>
                  <a:lumOff val="40000"/>
                </a:schemeClr>
              </a:gs>
              <a:gs pos="100000">
                <a:schemeClr val="accent1">
                  <a:alpha val="100000"/>
                </a:schemeClr>
              </a:gs>
            </a:gsLst>
            <a:lin ang="2700000" scaled="0"/>
          </a:gradFill>
          <a:ln>
            <a:noFill/>
          </a:ln>
          <a:effectLst>
            <a:outerShdw blurRad="50800" dist="38100" dir="2700000" algn="tl"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71755" tIns="71755" rIns="36195" bIns="71755"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rgbClr val="FFFFFF"/>
                </a:solidFill>
                <a:latin typeface="+mn-ea"/>
                <a:cs typeface="+mn-ea"/>
                <a:sym typeface="+mn-ea"/>
              </a:rPr>
              <a:t>设</a:t>
            </a:r>
            <a:endParaRPr lang="zh-CN" altLang="en-US" b="1">
              <a:solidFill>
                <a:srgbClr val="FFFFFF"/>
              </a:solidFill>
              <a:latin typeface="+mn-ea"/>
              <a:cs typeface="+mn-ea"/>
              <a:sym typeface="+mn-ea"/>
            </a:endParaRPr>
          </a:p>
        </p:txBody>
      </p:sp>
    </p:spTree>
    <p:custDataLst>
      <p:tags r:id="rId1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1"/>
            <p:custDataLst>
              <p:tags r:id="rId1"/>
            </p:custDataLst>
          </p:nvPr>
        </p:nvSpPr>
        <p:spPr/>
        <p:txBody>
          <a:bodyPr>
            <a:normAutofit/>
          </a:bodyPr>
          <a:p>
            <a:r>
              <a:rPr lang="zh-CN" altLang="en-US"/>
              <a:t>项目造价总和</a:t>
            </a:r>
            <a:endParaRPr lang="zh-CN" altLang="en-US"/>
          </a:p>
        </p:txBody>
      </p:sp>
      <p:pic>
        <p:nvPicPr>
          <p:cNvPr id="3" name="图片 2"/>
          <p:cNvPicPr>
            <a:picLocks noChangeAspect="1"/>
          </p:cNvPicPr>
          <p:nvPr/>
        </p:nvPicPr>
        <p:blipFill>
          <a:blip r:embed="rId2"/>
          <a:stretch>
            <a:fillRect/>
          </a:stretch>
        </p:blipFill>
        <p:spPr>
          <a:xfrm>
            <a:off x="1407795" y="1621155"/>
            <a:ext cx="9660890" cy="3343910"/>
          </a:xfrm>
          <a:prstGeom prst="rect">
            <a:avLst/>
          </a:prstGeom>
        </p:spPr>
      </p:pic>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E:/黄诗晓/ScreenShot_2026-03-28_150800_576.pngScreenShot_2026-03-28_150800_576"/>
          <p:cNvPicPr>
            <a:picLocks noChangeAspect="1"/>
          </p:cNvPicPr>
          <p:nvPr>
            <p:custDataLst>
              <p:tags r:id="rId1"/>
            </p:custDataLst>
          </p:nvPr>
        </p:nvPicPr>
        <p:blipFill>
          <a:blip r:embed="rId2"/>
          <a:srcRect t="9062" b="9062"/>
          <a:stretch>
            <a:fillRect/>
          </a:stretch>
        </p:blipFill>
        <p:spPr>
          <a:xfrm>
            <a:off x="265430" y="0"/>
            <a:ext cx="12213590" cy="6858000"/>
          </a:xfrm>
          <a:prstGeom prst="rect">
            <a:avLst/>
          </a:prstGeom>
        </p:spPr>
      </p:pic>
      <p:sp>
        <p:nvSpPr>
          <p:cNvPr id="14" name="矩形 13"/>
          <p:cNvSpPr/>
          <p:nvPr>
            <p:custDataLst>
              <p:tags r:id="rId3"/>
            </p:custDataLst>
          </p:nvPr>
        </p:nvSpPr>
        <p:spPr>
          <a:xfrm>
            <a:off x="736918" y="0"/>
            <a:ext cx="5055235" cy="685419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p:custDataLst>
              <p:tags r:id="rId4"/>
            </p:custDataLst>
          </p:nvPr>
        </p:nvSpPr>
        <p:spPr>
          <a:xfrm>
            <a:off x="1506855" y="887730"/>
            <a:ext cx="3578225" cy="1715135"/>
          </a:xfrm>
        </p:spPr>
        <p:txBody>
          <a:bodyPr anchor="b" anchorCtr="0">
            <a:normAutofit/>
          </a:bodyPr>
          <a:lstStyle/>
          <a:p>
            <a:pPr algn="l"/>
            <a:r>
              <a:rPr lang="zh-CN" altLang="en-US" dirty="0">
                <a:solidFill>
                  <a:srgbClr val="FFFFFF"/>
                </a:solidFill>
                <a:latin typeface="+mj-ea"/>
                <a:ea typeface="+mj-ea"/>
                <a:sym typeface="+mn-ea"/>
              </a:rPr>
              <a:t>地上部分</a:t>
            </a:r>
            <a:endParaRPr lang="zh-CN" altLang="en-US" dirty="0">
              <a:solidFill>
                <a:srgbClr val="FFFFFF"/>
              </a:solidFill>
              <a:latin typeface="+mj-ea"/>
              <a:ea typeface="+mj-ea"/>
              <a:sym typeface="+mn-ea"/>
            </a:endParaRPr>
          </a:p>
        </p:txBody>
      </p:sp>
      <p:sp>
        <p:nvSpPr>
          <p:cNvPr id="4" name="文本占位符 3"/>
          <p:cNvSpPr>
            <a:spLocks noGrp="1"/>
          </p:cNvSpPr>
          <p:nvPr>
            <p:ph type="body" idx="1"/>
            <p:custDataLst>
              <p:tags r:id="rId5"/>
            </p:custDataLst>
          </p:nvPr>
        </p:nvSpPr>
        <p:spPr>
          <a:xfrm>
            <a:off x="1506855" y="2602865"/>
            <a:ext cx="3578225" cy="575945"/>
          </a:xfrm>
        </p:spPr>
        <p:txBody>
          <a:bodyPr>
            <a:normAutofit fontScale="90000" lnSpcReduction="10000"/>
          </a:bodyPr>
          <a:lstStyle/>
          <a:p>
            <a:pPr algn="l"/>
            <a:r>
              <a:rPr lang="en-US" altLang="zh-CN" dirty="0">
                <a:solidFill>
                  <a:srgbClr val="FFFFFF"/>
                </a:solidFill>
                <a:latin typeface="+mn-ea"/>
                <a:ea typeface="+mn-ea"/>
              </a:rPr>
              <a:t>  </a:t>
            </a:r>
            <a:endParaRPr lang="en-US" altLang="zh-CN" dirty="0">
              <a:solidFill>
                <a:srgbClr val="FFFFFF"/>
              </a:solidFill>
              <a:latin typeface="+mn-ea"/>
              <a:ea typeface="+mn-ea"/>
            </a:endParaRPr>
          </a:p>
          <a:p>
            <a:pPr algn="l"/>
            <a:endParaRPr lang="en-US" altLang="zh-CN" dirty="0">
              <a:solidFill>
                <a:srgbClr val="FFFFFF"/>
              </a:solidFill>
              <a:latin typeface="+mn-ea"/>
              <a:ea typeface="+mn-ea"/>
            </a:endParaRPr>
          </a:p>
        </p:txBody>
      </p:sp>
      <p:sp>
        <p:nvSpPr>
          <p:cNvPr id="15" name="正文"/>
          <p:cNvSpPr txBox="1"/>
          <p:nvPr>
            <p:custDataLst>
              <p:tags r:id="rId6"/>
            </p:custDataLst>
          </p:nvPr>
        </p:nvSpPr>
        <p:spPr>
          <a:xfrm>
            <a:off x="1506855" y="2832100"/>
            <a:ext cx="3578225" cy="2553970"/>
          </a:xfrm>
          <a:prstGeom prst="rect">
            <a:avLst/>
          </a:prstGeom>
          <a:noFill/>
        </p:spPr>
        <p:txBody>
          <a:bodyPr wrap="square" lIns="107950" tIns="0" rIns="107950" bIns="0" rtlCol="0" anchor="t" anchorCtr="0">
            <a:normAutofit/>
          </a:bodyPr>
          <a:lstStyle/>
          <a:p>
            <a:pPr indent="0" algn="l" fontAlgn="auto">
              <a:lnSpc>
                <a:spcPct val="130000"/>
              </a:lnSpc>
            </a:pPr>
            <a:r>
              <a:rPr lang="zh-CN" altLang="en-US" sz="1400" spc="150" dirty="0">
                <a:solidFill>
                  <a:srgbClr val="FFFFFF">
                    <a:alpha val="80000"/>
                  </a:srgbClr>
                </a:solidFill>
                <a:latin typeface="+mn-ea"/>
                <a:sym typeface="+mn-ea"/>
              </a:rPr>
              <a:t>地上部分共</a:t>
            </a:r>
            <a:r>
              <a:rPr lang="en-US" altLang="zh-CN" sz="1400" spc="150" dirty="0">
                <a:solidFill>
                  <a:srgbClr val="FFFFFF">
                    <a:alpha val="80000"/>
                  </a:srgbClr>
                </a:solidFill>
                <a:latin typeface="+mn-ea"/>
                <a:sym typeface="+mn-ea"/>
              </a:rPr>
              <a:t>5</a:t>
            </a:r>
            <a:r>
              <a:rPr lang="zh-CN" altLang="en-US" sz="1400" spc="150" dirty="0">
                <a:solidFill>
                  <a:srgbClr val="FFFFFF">
                    <a:alpha val="80000"/>
                  </a:srgbClr>
                </a:solidFill>
                <a:latin typeface="+mn-ea"/>
                <a:sym typeface="+mn-ea"/>
              </a:rPr>
              <a:t>层，建筑面积</a:t>
            </a:r>
            <a:r>
              <a:rPr lang="en-US" altLang="zh-CN" sz="1400" spc="150" dirty="0">
                <a:solidFill>
                  <a:srgbClr val="FFFFFF">
                    <a:alpha val="80000"/>
                  </a:srgbClr>
                </a:solidFill>
                <a:latin typeface="+mn-ea"/>
                <a:sym typeface="+mn-ea"/>
              </a:rPr>
              <a:t>7493.8</a:t>
            </a:r>
            <a:r>
              <a:rPr lang="zh-CN" altLang="en-US" sz="1400" spc="150" dirty="0">
                <a:solidFill>
                  <a:srgbClr val="FFFFFF">
                    <a:alpha val="80000"/>
                  </a:srgbClr>
                </a:solidFill>
                <a:latin typeface="+mn-ea"/>
                <a:sym typeface="+mn-ea"/>
              </a:rPr>
              <a:t>㎡其包括强电照明部分，应急照明部分。</a:t>
            </a:r>
            <a:endParaRPr lang="zh-CN" altLang="en-US" sz="1400" spc="150" dirty="0">
              <a:solidFill>
                <a:srgbClr val="FFFFFF">
                  <a:alpha val="80000"/>
                </a:srgbClr>
              </a:solidFill>
              <a:latin typeface="+mn-ea"/>
              <a:sym typeface="+mn-ea"/>
            </a:endParaRPr>
          </a:p>
          <a:p>
            <a:pPr indent="0" algn="l" fontAlgn="auto">
              <a:lnSpc>
                <a:spcPct val="130000"/>
              </a:lnSpc>
            </a:pPr>
            <a:r>
              <a:rPr lang="zh-CN" altLang="en-US" sz="1400" spc="150" dirty="0">
                <a:solidFill>
                  <a:srgbClr val="FFFFFF">
                    <a:alpha val="80000"/>
                  </a:srgbClr>
                </a:solidFill>
                <a:latin typeface="+mn-ea"/>
                <a:sym typeface="+mn-ea"/>
              </a:rPr>
              <a:t> 总造价为</a:t>
            </a:r>
            <a:r>
              <a:rPr lang="en-US" altLang="zh-CN" sz="1400" spc="150" dirty="0">
                <a:solidFill>
                  <a:srgbClr val="FFFFFF">
                    <a:alpha val="80000"/>
                  </a:srgbClr>
                </a:solidFill>
                <a:latin typeface="+mn-ea"/>
                <a:sym typeface="+mn-ea"/>
              </a:rPr>
              <a:t>743870.49</a:t>
            </a:r>
            <a:r>
              <a:rPr lang="zh-CN" altLang="en-US" sz="1400" spc="150" dirty="0">
                <a:solidFill>
                  <a:srgbClr val="FFFFFF">
                    <a:alpha val="80000"/>
                  </a:srgbClr>
                </a:solidFill>
                <a:latin typeface="+mn-ea"/>
                <a:sym typeface="+mn-ea"/>
              </a:rPr>
              <a:t>元，其中分部分项合计</a:t>
            </a:r>
            <a:r>
              <a:rPr lang="en-US" altLang="zh-CN" sz="1400" spc="150" dirty="0">
                <a:solidFill>
                  <a:srgbClr val="FFFFFF">
                    <a:alpha val="80000"/>
                  </a:srgbClr>
                </a:solidFill>
                <a:latin typeface="+mn-ea"/>
                <a:sym typeface="+mn-ea"/>
              </a:rPr>
              <a:t>725652.51</a:t>
            </a:r>
            <a:r>
              <a:rPr lang="zh-CN" altLang="en-US" sz="1400" spc="150" dirty="0">
                <a:solidFill>
                  <a:srgbClr val="FFFFFF">
                    <a:alpha val="80000"/>
                  </a:srgbClr>
                </a:solidFill>
                <a:latin typeface="+mn-ea"/>
                <a:sym typeface="+mn-ea"/>
              </a:rPr>
              <a:t>元，绿色施工安全防护措施费</a:t>
            </a:r>
            <a:r>
              <a:rPr lang="en-US" altLang="zh-CN" sz="1400" spc="150" dirty="0">
                <a:solidFill>
                  <a:srgbClr val="FFFFFF">
                    <a:alpha val="80000"/>
                  </a:srgbClr>
                </a:solidFill>
                <a:latin typeface="+mn-ea"/>
                <a:sym typeface="+mn-ea"/>
              </a:rPr>
              <a:t>	37647.63</a:t>
            </a:r>
            <a:r>
              <a:rPr lang="zh-CN" altLang="en-US" sz="1400" spc="150" dirty="0">
                <a:solidFill>
                  <a:srgbClr val="FFFFFF">
                    <a:alpha val="80000"/>
                  </a:srgbClr>
                </a:solidFill>
                <a:latin typeface="+mn-ea"/>
                <a:sym typeface="+mn-ea"/>
              </a:rPr>
              <a:t>元，其他措施费</a:t>
            </a:r>
            <a:r>
              <a:rPr lang="en-US" altLang="zh-CN" sz="1400" spc="150" dirty="0">
                <a:solidFill>
                  <a:srgbClr val="FFFFFF">
                    <a:alpha val="80000"/>
                  </a:srgbClr>
                </a:solidFill>
                <a:latin typeface="+mn-ea"/>
                <a:sym typeface="+mn-ea"/>
              </a:rPr>
              <a:t>6117.79</a:t>
            </a:r>
            <a:r>
              <a:rPr lang="zh-CN" altLang="en-US" sz="1400" spc="150" dirty="0">
                <a:solidFill>
                  <a:srgbClr val="FFFFFF">
                    <a:alpha val="80000"/>
                  </a:srgbClr>
                </a:solidFill>
                <a:latin typeface="+mn-ea"/>
                <a:sym typeface="+mn-ea"/>
              </a:rPr>
              <a:t>元，税前工程造价</a:t>
            </a:r>
            <a:r>
              <a:rPr lang="en-US" altLang="zh-CN" sz="1400" spc="150" dirty="0">
                <a:solidFill>
                  <a:srgbClr val="FFFFFF">
                    <a:alpha val="80000"/>
                  </a:srgbClr>
                </a:solidFill>
                <a:latin typeface="+mn-ea"/>
                <a:sym typeface="+mn-ea"/>
              </a:rPr>
              <a:t>779942.85</a:t>
            </a:r>
            <a:r>
              <a:rPr lang="zh-CN" altLang="en-US" sz="1400" spc="150" dirty="0">
                <a:solidFill>
                  <a:srgbClr val="FFFFFF">
                    <a:alpha val="80000"/>
                  </a:srgbClr>
                </a:solidFill>
                <a:latin typeface="+mn-ea"/>
                <a:sym typeface="+mn-ea"/>
              </a:rPr>
              <a:t>元</a:t>
            </a:r>
            <a:endParaRPr lang="zh-CN" altLang="en-US" sz="1400" spc="150" dirty="0">
              <a:solidFill>
                <a:srgbClr val="FFFFFF">
                  <a:alpha val="80000"/>
                </a:srgbClr>
              </a:solidFill>
              <a:latin typeface="+mn-ea"/>
              <a:sym typeface="+mn-ea"/>
            </a:endParaRPr>
          </a:p>
        </p:txBody>
      </p:sp>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E:/黄诗晓/1.png1"/>
          <p:cNvPicPr>
            <a:picLocks noChangeAspect="1"/>
          </p:cNvPicPr>
          <p:nvPr>
            <p:custDataLst>
              <p:tags r:id="rId1"/>
            </p:custDataLst>
          </p:nvPr>
        </p:nvPicPr>
        <p:blipFill>
          <a:blip r:embed="rId2"/>
          <a:srcRect t="12938" b="12938"/>
          <a:stretch>
            <a:fillRect/>
          </a:stretch>
        </p:blipFill>
        <p:spPr>
          <a:xfrm>
            <a:off x="346710" y="175895"/>
            <a:ext cx="12213590" cy="6858000"/>
          </a:xfrm>
          <a:prstGeom prst="rect">
            <a:avLst/>
          </a:prstGeom>
        </p:spPr>
      </p:pic>
      <p:sp>
        <p:nvSpPr>
          <p:cNvPr id="14" name="矩形 13"/>
          <p:cNvSpPr/>
          <p:nvPr>
            <p:custDataLst>
              <p:tags r:id="rId3"/>
            </p:custDataLst>
          </p:nvPr>
        </p:nvSpPr>
        <p:spPr>
          <a:xfrm>
            <a:off x="736918" y="0"/>
            <a:ext cx="5055235" cy="685419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p:custDataLst>
              <p:tags r:id="rId4"/>
            </p:custDataLst>
          </p:nvPr>
        </p:nvSpPr>
        <p:spPr>
          <a:xfrm>
            <a:off x="1506855" y="887730"/>
            <a:ext cx="3578225" cy="1715135"/>
          </a:xfrm>
        </p:spPr>
        <p:txBody>
          <a:bodyPr anchor="b" anchorCtr="0">
            <a:normAutofit/>
          </a:bodyPr>
          <a:lstStyle/>
          <a:p>
            <a:pPr algn="l"/>
            <a:r>
              <a:rPr lang="zh-CN" altLang="en-US" dirty="0">
                <a:solidFill>
                  <a:srgbClr val="FFFFFF"/>
                </a:solidFill>
                <a:latin typeface="+mj-ea"/>
                <a:ea typeface="+mj-ea"/>
                <a:sym typeface="+mn-ea"/>
              </a:rPr>
              <a:t>地下部分</a:t>
            </a:r>
            <a:endParaRPr lang="zh-CN" altLang="en-US" dirty="0">
              <a:solidFill>
                <a:srgbClr val="FFFFFF"/>
              </a:solidFill>
              <a:latin typeface="+mj-ea"/>
              <a:ea typeface="+mj-ea"/>
              <a:sym typeface="+mn-ea"/>
            </a:endParaRPr>
          </a:p>
        </p:txBody>
      </p:sp>
      <p:sp>
        <p:nvSpPr>
          <p:cNvPr id="4" name="文本占位符 3"/>
          <p:cNvSpPr>
            <a:spLocks noGrp="1"/>
          </p:cNvSpPr>
          <p:nvPr>
            <p:ph type="body" idx="1"/>
            <p:custDataLst>
              <p:tags r:id="rId5"/>
            </p:custDataLst>
          </p:nvPr>
        </p:nvSpPr>
        <p:spPr>
          <a:xfrm>
            <a:off x="1506855" y="2602865"/>
            <a:ext cx="3578225" cy="575945"/>
          </a:xfrm>
        </p:spPr>
        <p:txBody>
          <a:bodyPr>
            <a:normAutofit fontScale="90000" lnSpcReduction="10000"/>
          </a:bodyPr>
          <a:lstStyle/>
          <a:p>
            <a:pPr algn="l"/>
            <a:r>
              <a:rPr lang="en-US" altLang="zh-CN" dirty="0">
                <a:solidFill>
                  <a:srgbClr val="FFFFFF"/>
                </a:solidFill>
                <a:latin typeface="+mn-ea"/>
                <a:ea typeface="+mn-ea"/>
              </a:rPr>
              <a:t>  </a:t>
            </a:r>
            <a:endParaRPr lang="en-US" altLang="zh-CN" dirty="0">
              <a:solidFill>
                <a:srgbClr val="FFFFFF"/>
              </a:solidFill>
              <a:latin typeface="+mn-ea"/>
              <a:ea typeface="+mn-ea"/>
            </a:endParaRPr>
          </a:p>
        </p:txBody>
      </p:sp>
      <p:sp>
        <p:nvSpPr>
          <p:cNvPr id="15" name="正文"/>
          <p:cNvSpPr txBox="1"/>
          <p:nvPr>
            <p:custDataLst>
              <p:tags r:id="rId6"/>
            </p:custDataLst>
          </p:nvPr>
        </p:nvSpPr>
        <p:spPr>
          <a:xfrm>
            <a:off x="1506855" y="2832100"/>
            <a:ext cx="3578225" cy="2553970"/>
          </a:xfrm>
          <a:prstGeom prst="rect">
            <a:avLst/>
          </a:prstGeom>
          <a:noFill/>
        </p:spPr>
        <p:txBody>
          <a:bodyPr wrap="square" lIns="107950" tIns="0" rIns="107950" bIns="0" rtlCol="0" anchor="t" anchorCtr="0">
            <a:normAutofit/>
          </a:bodyPr>
          <a:lstStyle/>
          <a:p>
            <a:pPr indent="0" algn="l" fontAlgn="auto">
              <a:lnSpc>
                <a:spcPct val="130000"/>
              </a:lnSpc>
            </a:pPr>
            <a:r>
              <a:rPr lang="zh-CN" altLang="en-US" sz="1400" spc="150" dirty="0">
                <a:solidFill>
                  <a:srgbClr val="FFFFFF">
                    <a:alpha val="80000"/>
                  </a:srgbClr>
                </a:solidFill>
                <a:latin typeface="+mn-ea"/>
                <a:sym typeface="+mn-ea"/>
              </a:rPr>
              <a:t>地下部分共</a:t>
            </a:r>
            <a:r>
              <a:rPr lang="en-US" altLang="zh-CN" sz="1400" spc="150" dirty="0">
                <a:solidFill>
                  <a:srgbClr val="FFFFFF">
                    <a:alpha val="80000"/>
                  </a:srgbClr>
                </a:solidFill>
                <a:latin typeface="+mn-ea"/>
                <a:sym typeface="+mn-ea"/>
              </a:rPr>
              <a:t>1</a:t>
            </a:r>
            <a:r>
              <a:rPr lang="zh-CN" altLang="en-US" sz="1400" spc="150" dirty="0">
                <a:solidFill>
                  <a:srgbClr val="FFFFFF">
                    <a:alpha val="80000"/>
                  </a:srgbClr>
                </a:solidFill>
                <a:latin typeface="+mn-ea"/>
                <a:sym typeface="+mn-ea"/>
              </a:rPr>
              <a:t>层，建筑面积</a:t>
            </a:r>
            <a:r>
              <a:rPr lang="en-US" altLang="zh-CN" sz="1400" spc="150" dirty="0">
                <a:solidFill>
                  <a:srgbClr val="FFFFFF">
                    <a:alpha val="80000"/>
                  </a:srgbClr>
                </a:solidFill>
                <a:latin typeface="+mn-ea"/>
                <a:sym typeface="+mn-ea"/>
              </a:rPr>
              <a:t>2588.4</a:t>
            </a:r>
            <a:r>
              <a:rPr lang="zh-CN" altLang="en-US" sz="1400" spc="150" dirty="0">
                <a:solidFill>
                  <a:srgbClr val="FFFFFF">
                    <a:alpha val="80000"/>
                  </a:srgbClr>
                </a:solidFill>
                <a:latin typeface="+mn-ea"/>
                <a:sym typeface="+mn-ea"/>
              </a:rPr>
              <a:t>㎡其包括强电照明部分，应急照明部分。</a:t>
            </a:r>
            <a:endParaRPr lang="zh-CN" altLang="en-US" sz="1400" spc="150" dirty="0">
              <a:solidFill>
                <a:srgbClr val="FFFFFF">
                  <a:alpha val="80000"/>
                </a:srgbClr>
              </a:solidFill>
              <a:latin typeface="+mn-ea"/>
              <a:sym typeface="+mn-ea"/>
            </a:endParaRPr>
          </a:p>
          <a:p>
            <a:pPr indent="0" algn="l" fontAlgn="auto">
              <a:lnSpc>
                <a:spcPct val="130000"/>
              </a:lnSpc>
            </a:pPr>
            <a:r>
              <a:rPr lang="zh-CN" altLang="en-US" sz="1400" spc="150" dirty="0">
                <a:solidFill>
                  <a:srgbClr val="FFFFFF">
                    <a:alpha val="80000"/>
                  </a:srgbClr>
                </a:solidFill>
                <a:latin typeface="+mn-ea"/>
                <a:sym typeface="+mn-ea"/>
              </a:rPr>
              <a:t> 总造价为</a:t>
            </a:r>
            <a:r>
              <a:rPr lang="en-US" altLang="zh-CN" sz="1400" spc="150" dirty="0">
                <a:solidFill>
                  <a:srgbClr val="FFFFFF">
                    <a:alpha val="80000"/>
                  </a:srgbClr>
                </a:solidFill>
                <a:latin typeface="+mn-ea"/>
                <a:sym typeface="+mn-ea"/>
              </a:rPr>
              <a:t>500149.43</a:t>
            </a:r>
            <a:r>
              <a:rPr lang="zh-CN" altLang="en-US" sz="1400" spc="150" dirty="0">
                <a:solidFill>
                  <a:srgbClr val="FFFFFF">
                    <a:alpha val="80000"/>
                  </a:srgbClr>
                </a:solidFill>
                <a:latin typeface="+mn-ea"/>
                <a:sym typeface="+mn-ea"/>
              </a:rPr>
              <a:t>元，其中分部分项合计</a:t>
            </a:r>
            <a:r>
              <a:rPr lang="en-US" altLang="zh-CN" sz="1400" spc="150" dirty="0">
                <a:solidFill>
                  <a:srgbClr val="FFFFFF">
                    <a:alpha val="80000"/>
                  </a:srgbClr>
                </a:solidFill>
                <a:latin typeface="+mn-ea"/>
                <a:sym typeface="+mn-ea"/>
              </a:rPr>
              <a:t>442125.37</a:t>
            </a:r>
            <a:r>
              <a:rPr lang="zh-CN" altLang="en-US" sz="1400" spc="150" dirty="0">
                <a:solidFill>
                  <a:srgbClr val="FFFFFF">
                    <a:alpha val="80000"/>
                  </a:srgbClr>
                </a:solidFill>
                <a:latin typeface="+mn-ea"/>
                <a:sym typeface="+mn-ea"/>
              </a:rPr>
              <a:t>元，绿色施工安全防护措施费</a:t>
            </a:r>
            <a:r>
              <a:rPr lang="en-US" altLang="zh-CN" sz="1400" spc="150" dirty="0">
                <a:solidFill>
                  <a:srgbClr val="FFFFFF">
                    <a:alpha val="80000"/>
                  </a:srgbClr>
                </a:solidFill>
                <a:latin typeface="+mn-ea"/>
                <a:sym typeface="+mn-ea"/>
              </a:rPr>
              <a:t>	37923.62</a:t>
            </a:r>
            <a:r>
              <a:rPr lang="zh-CN" altLang="en-US" sz="1400" spc="150" dirty="0">
                <a:solidFill>
                  <a:srgbClr val="FFFFFF">
                    <a:alpha val="80000"/>
                  </a:srgbClr>
                </a:solidFill>
                <a:latin typeface="+mn-ea"/>
                <a:sym typeface="+mn-ea"/>
              </a:rPr>
              <a:t>元，其他措施费</a:t>
            </a:r>
            <a:r>
              <a:rPr lang="en-US" altLang="zh-CN" sz="1400" spc="150" dirty="0">
                <a:solidFill>
                  <a:srgbClr val="FFFFFF">
                    <a:alpha val="80000"/>
                  </a:srgbClr>
                </a:solidFill>
                <a:latin typeface="+mn-ea"/>
                <a:sym typeface="+mn-ea"/>
              </a:rPr>
              <a:t>33752.02</a:t>
            </a:r>
            <a:r>
              <a:rPr lang="zh-CN" altLang="en-US" sz="1400" spc="150" dirty="0">
                <a:solidFill>
                  <a:srgbClr val="FFFFFF">
                    <a:alpha val="80000"/>
                  </a:srgbClr>
                </a:solidFill>
                <a:latin typeface="+mn-ea"/>
                <a:sym typeface="+mn-ea"/>
              </a:rPr>
              <a:t>元，税前工程造价</a:t>
            </a:r>
            <a:r>
              <a:rPr lang="en-US" altLang="zh-CN" sz="1400" spc="150" dirty="0">
                <a:solidFill>
                  <a:srgbClr val="FFFFFF">
                    <a:alpha val="80000"/>
                  </a:srgbClr>
                </a:solidFill>
                <a:latin typeface="+mn-ea"/>
                <a:sym typeface="+mn-ea"/>
              </a:rPr>
              <a:t>524403.08</a:t>
            </a:r>
            <a:r>
              <a:rPr lang="zh-CN" altLang="en-US" sz="1400" spc="150" dirty="0">
                <a:solidFill>
                  <a:srgbClr val="FFFFFF">
                    <a:alpha val="80000"/>
                  </a:srgbClr>
                </a:solidFill>
                <a:latin typeface="+mn-ea"/>
                <a:sym typeface="+mn-ea"/>
              </a:rPr>
              <a:t>元</a:t>
            </a:r>
            <a:endParaRPr lang="zh-CN" altLang="en-US" sz="1400" spc="150" dirty="0">
              <a:solidFill>
                <a:srgbClr val="FFFFFF">
                  <a:alpha val="80000"/>
                </a:srgbClr>
              </a:solidFill>
              <a:latin typeface="+mn-ea"/>
              <a:sym typeface="+mn-ea"/>
            </a:endParaRPr>
          </a:p>
        </p:txBody>
      </p:sp>
    </p:spTree>
    <p:custDataLst>
      <p:tags r:id="rId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3"/>
            <p:custDataLst>
              <p:tags r:id="rId1"/>
            </p:custDataLst>
          </p:nvPr>
        </p:nvSpPr>
        <p:spPr/>
        <p:txBody>
          <a:bodyPr/>
          <a:lstStyle/>
          <a:p>
            <a:r>
              <a:rPr lang="zh-CN" altLang="en-US"/>
              <a:t>PART-0</a:t>
            </a:r>
            <a:r>
              <a:t>4</a:t>
            </a:r>
          </a:p>
        </p:txBody>
      </p:sp>
      <p:sp>
        <p:nvSpPr>
          <p:cNvPr id="4" name="标题 3"/>
          <p:cNvSpPr>
            <a:spLocks noGrp="1"/>
          </p:cNvSpPr>
          <p:nvPr>
            <p:ph type="title" idx="2"/>
            <p:custDataLst>
              <p:tags r:id="rId2"/>
            </p:custDataLst>
          </p:nvPr>
        </p:nvSpPr>
        <p:spPr/>
        <p:txBody>
          <a:bodyPr/>
          <a:lstStyle/>
          <a:p>
            <a:r>
              <a:rPr spc="300">
                <a:solidFill>
                  <a:schemeClr val="tx1">
                    <a:lumMod val="85000"/>
                    <a:lumOff val="15000"/>
                  </a:schemeClr>
                </a:solidFill>
                <a:sym typeface="+mn-ea"/>
              </a:rPr>
              <a:t>招标控制价的编制流程</a:t>
            </a:r>
            <a:endParaRPr lang="zh-CN" alt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normAutofit/>
          </a:bodyPr>
          <a:lstStyle/>
          <a:p>
            <a:r>
              <a:rPr lang="zh-CN" altLang="en-US" b="1" i="1" u="sng">
                <a:solidFill>
                  <a:schemeClr val="tx2">
                    <a:lumMod val="50000"/>
                    <a:lumOff val="50000"/>
                  </a:schemeClr>
                </a:solidFill>
                <a:effectLst>
                  <a:outerShdw blurRad="38100" dist="38100" dir="2700000" algn="tl">
                    <a:srgbClr val="000000">
                      <a:alpha val="43137"/>
                    </a:srgbClr>
                  </a:outerShdw>
                </a:effectLst>
              </a:rPr>
              <a:t>招标控制价的编制流程</a:t>
            </a:r>
            <a:endParaRPr lang="zh-CN" altLang="en-US" b="1" i="1" u="sng">
              <a:solidFill>
                <a:schemeClr val="tx2">
                  <a:lumMod val="50000"/>
                  <a:lumOff val="50000"/>
                </a:schemeClr>
              </a:solidFill>
              <a:effectLst>
                <a:outerShdw blurRad="38100" dist="38100" dir="2700000" algn="tl">
                  <a:srgbClr val="000000">
                    <a:alpha val="43137"/>
                  </a:srgbClr>
                </a:outerShdw>
              </a:effectLst>
            </a:endParaRPr>
          </a:p>
        </p:txBody>
      </p:sp>
      <p:sp>
        <p:nvSpPr>
          <p:cNvPr id="18" name="任意多边形: 形状 17"/>
          <p:cNvSpPr/>
          <p:nvPr>
            <p:custDataLst>
              <p:tags r:id="rId2"/>
            </p:custDataLst>
          </p:nvPr>
        </p:nvSpPr>
        <p:spPr>
          <a:xfrm>
            <a:off x="1171757" y="4040344"/>
            <a:ext cx="9848488" cy="2006368"/>
          </a:xfrm>
          <a:custGeom>
            <a:avLst/>
            <a:gdLst>
              <a:gd name="connsiteX0" fmla="*/ 4924244 w 9848488"/>
              <a:gd name="connsiteY0" fmla="*/ 0 h 2006368"/>
              <a:gd name="connsiteX1" fmla="*/ 9775437 w 9848488"/>
              <a:gd name="connsiteY1" fmla="*/ 1858432 h 2006368"/>
              <a:gd name="connsiteX2" fmla="*/ 9848488 w 9848488"/>
              <a:gd name="connsiteY2" fmla="*/ 2006368 h 2006368"/>
              <a:gd name="connsiteX3" fmla="*/ 0 w 9848488"/>
              <a:gd name="connsiteY3" fmla="*/ 2006368 h 2006368"/>
              <a:gd name="connsiteX4" fmla="*/ 73051 w 9848488"/>
              <a:gd name="connsiteY4" fmla="*/ 1858432 h 2006368"/>
              <a:gd name="connsiteX5" fmla="*/ 4924244 w 9848488"/>
              <a:gd name="connsiteY5" fmla="*/ 0 h 200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8488" h="2006368">
                <a:moveTo>
                  <a:pt x="4924244" y="0"/>
                </a:moveTo>
                <a:cubicBezTo>
                  <a:pt x="7203603" y="0"/>
                  <a:pt x="9132307" y="781751"/>
                  <a:pt x="9775437" y="1858432"/>
                </a:cubicBezTo>
                <a:lnTo>
                  <a:pt x="9848488" y="2006368"/>
                </a:lnTo>
                <a:lnTo>
                  <a:pt x="0" y="2006368"/>
                </a:lnTo>
                <a:lnTo>
                  <a:pt x="73051" y="1858432"/>
                </a:lnTo>
                <a:cubicBezTo>
                  <a:pt x="716182" y="781751"/>
                  <a:pt x="2644886" y="0"/>
                  <a:pt x="4924244" y="0"/>
                </a:cubicBezTo>
                <a:close/>
              </a:path>
            </a:pathLst>
          </a:custGeom>
          <a:gradFill>
            <a:gsLst>
              <a:gs pos="0">
                <a:schemeClr val="accent1">
                  <a:alpha val="15000"/>
                </a:schemeClr>
              </a:gs>
              <a:gs pos="100000">
                <a:schemeClr val="accent1">
                  <a:alpha val="0"/>
                </a:schemeClr>
              </a:gs>
            </a:gsLst>
            <a:lin ang="5400000" scaled="1"/>
          </a:gradFill>
          <a:ln>
            <a:gradFill>
              <a:gsLst>
                <a:gs pos="0">
                  <a:schemeClr val="accent1"/>
                </a:gs>
                <a:gs pos="87000">
                  <a:schemeClr val="accent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custDataLst>
              <p:tags r:id="rId3"/>
            </p:custDataLst>
          </p:nvPr>
        </p:nvSpPr>
        <p:spPr>
          <a:xfrm>
            <a:off x="5716906" y="5345264"/>
            <a:ext cx="808347" cy="409216"/>
          </a:xfrm>
          <a:custGeom>
            <a:avLst/>
            <a:gdLst>
              <a:gd name="connsiteX0" fmla="*/ 1450658 w 1450657"/>
              <a:gd name="connsiteY0" fmla="*/ 523875 h 734377"/>
              <a:gd name="connsiteX1" fmla="*/ 161925 w 1450657"/>
              <a:gd name="connsiteY1" fmla="*/ 734377 h 734377"/>
              <a:gd name="connsiteX2" fmla="*/ 0 w 1450657"/>
              <a:gd name="connsiteY2" fmla="*/ 0 h 734377"/>
            </a:gdLst>
            <a:ahLst/>
            <a:cxnLst>
              <a:cxn ang="0">
                <a:pos x="connsiteX0" y="connsiteY0"/>
              </a:cxn>
              <a:cxn ang="0">
                <a:pos x="connsiteX1" y="connsiteY1"/>
              </a:cxn>
              <a:cxn ang="0">
                <a:pos x="connsiteX2" y="connsiteY2"/>
              </a:cxn>
            </a:cxnLst>
            <a:rect l="l" t="t" r="r" b="b"/>
            <a:pathLst>
              <a:path w="1450657" h="734377">
                <a:moveTo>
                  <a:pt x="1450658" y="523875"/>
                </a:moveTo>
                <a:lnTo>
                  <a:pt x="161925" y="734377"/>
                </a:lnTo>
                <a:lnTo>
                  <a:pt x="0" y="0"/>
                </a:lnTo>
                <a:close/>
              </a:path>
            </a:pathLst>
          </a:custGeom>
          <a:gradFill>
            <a:gsLst>
              <a:gs pos="1000">
                <a:schemeClr val="accent1">
                  <a:lumMod val="78000"/>
                  <a:lumOff val="22000"/>
                </a:schemeClr>
              </a:gs>
              <a:gs pos="78000">
                <a:schemeClr val="accent1">
                  <a:lumMod val="91000"/>
                </a:schemeClr>
              </a:gs>
            </a:gsLst>
            <a:lin ang="16200000" scaled="0"/>
          </a:gradFill>
          <a:ln w="48331"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6" name="任意多边形: 形状 5"/>
          <p:cNvSpPr/>
          <p:nvPr>
            <p:custDataLst>
              <p:tags r:id="rId4"/>
            </p:custDataLst>
          </p:nvPr>
        </p:nvSpPr>
        <p:spPr>
          <a:xfrm>
            <a:off x="5277437" y="5072984"/>
            <a:ext cx="529699" cy="681496"/>
          </a:xfrm>
          <a:custGeom>
            <a:avLst/>
            <a:gdLst>
              <a:gd name="connsiteX0" fmla="*/ 0 w 950595"/>
              <a:gd name="connsiteY0" fmla="*/ 0 h 1223009"/>
              <a:gd name="connsiteX1" fmla="*/ 788670 w 950595"/>
              <a:gd name="connsiteY1" fmla="*/ 488633 h 1223009"/>
              <a:gd name="connsiteX2" fmla="*/ 950595 w 950595"/>
              <a:gd name="connsiteY2" fmla="*/ 1223010 h 1223009"/>
            </a:gdLst>
            <a:ahLst/>
            <a:cxnLst>
              <a:cxn ang="0">
                <a:pos x="connsiteX0" y="connsiteY0"/>
              </a:cxn>
              <a:cxn ang="0">
                <a:pos x="connsiteX1" y="connsiteY1"/>
              </a:cxn>
              <a:cxn ang="0">
                <a:pos x="connsiteX2" y="connsiteY2"/>
              </a:cxn>
            </a:cxnLst>
            <a:rect l="l" t="t" r="r" b="b"/>
            <a:pathLst>
              <a:path w="950595" h="1223009">
                <a:moveTo>
                  <a:pt x="0" y="0"/>
                </a:moveTo>
                <a:lnTo>
                  <a:pt x="788670" y="488633"/>
                </a:lnTo>
                <a:lnTo>
                  <a:pt x="950595" y="1223010"/>
                </a:lnTo>
                <a:close/>
              </a:path>
            </a:pathLst>
          </a:custGeom>
          <a:gradFill>
            <a:gsLst>
              <a:gs pos="19000">
                <a:schemeClr val="accent1">
                  <a:lumMod val="60000"/>
                  <a:lumOff val="40000"/>
                </a:schemeClr>
              </a:gs>
              <a:gs pos="92000">
                <a:schemeClr val="accent1"/>
              </a:gs>
            </a:gsLst>
            <a:lin ang="0" scaled="0"/>
          </a:gradFill>
          <a:ln w="48331"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7" name="任意多边形: 形状 6"/>
          <p:cNvSpPr/>
          <p:nvPr>
            <p:custDataLst>
              <p:tags r:id="rId5"/>
            </p:custDataLst>
          </p:nvPr>
        </p:nvSpPr>
        <p:spPr>
          <a:xfrm>
            <a:off x="5277437" y="4441910"/>
            <a:ext cx="439469" cy="903353"/>
          </a:xfrm>
          <a:custGeom>
            <a:avLst/>
            <a:gdLst>
              <a:gd name="connsiteX0" fmla="*/ 0 w 788670"/>
              <a:gd name="connsiteY0" fmla="*/ 1132523 h 1621155"/>
              <a:gd name="connsiteX1" fmla="*/ 619125 w 788670"/>
              <a:gd name="connsiteY1" fmla="*/ 0 h 1621155"/>
              <a:gd name="connsiteX2" fmla="*/ 788670 w 788670"/>
              <a:gd name="connsiteY2" fmla="*/ 1621155 h 1621155"/>
            </a:gdLst>
            <a:ahLst/>
            <a:cxnLst>
              <a:cxn ang="0">
                <a:pos x="connsiteX0" y="connsiteY0"/>
              </a:cxn>
              <a:cxn ang="0">
                <a:pos x="connsiteX1" y="connsiteY1"/>
              </a:cxn>
              <a:cxn ang="0">
                <a:pos x="connsiteX2" y="connsiteY2"/>
              </a:cxn>
            </a:cxnLst>
            <a:rect l="l" t="t" r="r" b="b"/>
            <a:pathLst>
              <a:path w="788670" h="1621155">
                <a:moveTo>
                  <a:pt x="0" y="1132523"/>
                </a:moveTo>
                <a:lnTo>
                  <a:pt x="619125" y="0"/>
                </a:lnTo>
                <a:lnTo>
                  <a:pt x="788670" y="1621155"/>
                </a:lnTo>
                <a:close/>
              </a:path>
            </a:pathLst>
          </a:custGeom>
          <a:gradFill>
            <a:gsLst>
              <a:gs pos="0">
                <a:schemeClr val="accent1">
                  <a:lumMod val="50000"/>
                  <a:lumOff val="50000"/>
                </a:schemeClr>
              </a:gs>
              <a:gs pos="100000">
                <a:schemeClr val="accent1">
                  <a:lumMod val="86000"/>
                  <a:lumOff val="14000"/>
                </a:schemeClr>
              </a:gs>
            </a:gsLst>
            <a:lin ang="600000" scaled="0"/>
          </a:gradFill>
          <a:ln w="48331" cap="flat">
            <a:noFill/>
            <a:prstDash val="solid"/>
            <a:miter/>
          </a:ln>
        </p:spPr>
        <p:txBody>
          <a:bodyPr rtlCol="0" anchor="ctr"/>
          <a:lstStyle/>
          <a:p>
            <a:endParaRPr lang="zh-CN" altLang="en-US"/>
          </a:p>
        </p:txBody>
      </p:sp>
      <p:sp>
        <p:nvSpPr>
          <p:cNvPr id="8" name="任意多边形: 形状 7"/>
          <p:cNvSpPr/>
          <p:nvPr>
            <p:custDataLst>
              <p:tags r:id="rId6"/>
            </p:custDataLst>
          </p:nvPr>
        </p:nvSpPr>
        <p:spPr>
          <a:xfrm>
            <a:off x="5716906" y="4774697"/>
            <a:ext cx="808347" cy="862485"/>
          </a:xfrm>
          <a:custGeom>
            <a:avLst/>
            <a:gdLst>
              <a:gd name="connsiteX0" fmla="*/ 1385888 w 1450657"/>
              <a:gd name="connsiteY0" fmla="*/ 0 h 1547812"/>
              <a:gd name="connsiteX1" fmla="*/ 1450658 w 1450657"/>
              <a:gd name="connsiteY1" fmla="*/ 1547812 h 1547812"/>
              <a:gd name="connsiteX2" fmla="*/ 0 w 1450657"/>
              <a:gd name="connsiteY2" fmla="*/ 1023938 h 1547812"/>
            </a:gdLst>
            <a:ahLst/>
            <a:cxnLst>
              <a:cxn ang="0">
                <a:pos x="connsiteX0" y="connsiteY0"/>
              </a:cxn>
              <a:cxn ang="0">
                <a:pos x="connsiteX1" y="connsiteY1"/>
              </a:cxn>
              <a:cxn ang="0">
                <a:pos x="connsiteX2" y="connsiteY2"/>
              </a:cxn>
            </a:cxnLst>
            <a:rect l="l" t="t" r="r" b="b"/>
            <a:pathLst>
              <a:path w="1450657" h="1547812">
                <a:moveTo>
                  <a:pt x="1385888" y="0"/>
                </a:moveTo>
                <a:lnTo>
                  <a:pt x="1450658" y="1547812"/>
                </a:lnTo>
                <a:lnTo>
                  <a:pt x="0" y="1023938"/>
                </a:lnTo>
                <a:close/>
              </a:path>
            </a:pathLst>
          </a:custGeom>
          <a:gradFill flip="none" rotWithShape="1">
            <a:gsLst>
              <a:gs pos="36000">
                <a:schemeClr val="accent1">
                  <a:lumMod val="75000"/>
                </a:schemeClr>
              </a:gs>
              <a:gs pos="100000">
                <a:schemeClr val="accent1">
                  <a:lumMod val="70000"/>
                  <a:lumOff val="30000"/>
                </a:schemeClr>
              </a:gs>
            </a:gsLst>
            <a:lin ang="1800000" scaled="0"/>
            <a:tileRect/>
          </a:gradFill>
          <a:ln w="48331" cap="flat">
            <a:noFill/>
            <a:prstDash val="solid"/>
            <a:miter/>
          </a:ln>
        </p:spPr>
        <p:txBody>
          <a:bodyPr rtlCol="0" anchor="ctr"/>
          <a:lstStyle/>
          <a:p>
            <a:endParaRPr lang="zh-CN" altLang="en-US"/>
          </a:p>
        </p:txBody>
      </p:sp>
      <p:sp>
        <p:nvSpPr>
          <p:cNvPr id="10" name="任意多边形: 形状 9"/>
          <p:cNvSpPr/>
          <p:nvPr>
            <p:custDataLst>
              <p:tags r:id="rId7"/>
            </p:custDataLst>
          </p:nvPr>
        </p:nvSpPr>
        <p:spPr>
          <a:xfrm>
            <a:off x="6405832" y="4234383"/>
            <a:ext cx="513775" cy="702726"/>
          </a:xfrm>
          <a:custGeom>
            <a:avLst/>
            <a:gdLst>
              <a:gd name="connsiteX0" fmla="*/ 149542 w 922019"/>
              <a:gd name="connsiteY0" fmla="*/ 969645 h 1261109"/>
              <a:gd name="connsiteX1" fmla="*/ 0 w 922019"/>
              <a:gd name="connsiteY1" fmla="*/ 0 h 1261109"/>
              <a:gd name="connsiteX2" fmla="*/ 922020 w 922019"/>
              <a:gd name="connsiteY2" fmla="*/ 1261110 h 1261109"/>
            </a:gdLst>
            <a:ahLst/>
            <a:cxnLst>
              <a:cxn ang="0">
                <a:pos x="connsiteX0" y="connsiteY0"/>
              </a:cxn>
              <a:cxn ang="0">
                <a:pos x="connsiteX1" y="connsiteY1"/>
              </a:cxn>
              <a:cxn ang="0">
                <a:pos x="connsiteX2" y="connsiteY2"/>
              </a:cxn>
            </a:cxnLst>
            <a:rect l="l" t="t" r="r" b="b"/>
            <a:pathLst>
              <a:path w="922019" h="1261109">
                <a:moveTo>
                  <a:pt x="149542" y="969645"/>
                </a:moveTo>
                <a:lnTo>
                  <a:pt x="0" y="0"/>
                </a:lnTo>
                <a:lnTo>
                  <a:pt x="922020" y="1261110"/>
                </a:lnTo>
                <a:close/>
              </a:path>
            </a:pathLst>
          </a:custGeom>
          <a:gradFill>
            <a:gsLst>
              <a:gs pos="1000">
                <a:schemeClr val="accent1">
                  <a:lumMod val="60000"/>
                  <a:lumOff val="40000"/>
                </a:schemeClr>
              </a:gs>
              <a:gs pos="92000">
                <a:schemeClr val="accent1"/>
              </a:gs>
            </a:gsLst>
            <a:lin ang="9600000" scaled="0"/>
          </a:gradFill>
          <a:ln w="48331" cap="flat">
            <a:noFill/>
            <a:prstDash val="solid"/>
            <a:miter/>
          </a:ln>
        </p:spPr>
        <p:txBody>
          <a:bodyPr rtlCol="0" anchor="ctr"/>
          <a:lstStyle/>
          <a:p>
            <a:endParaRPr lang="zh-CN" altLang="en-US"/>
          </a:p>
        </p:txBody>
      </p:sp>
      <p:sp>
        <p:nvSpPr>
          <p:cNvPr id="11" name="任意多边形: 形状 10"/>
          <p:cNvSpPr/>
          <p:nvPr>
            <p:custDataLst>
              <p:tags r:id="rId8"/>
            </p:custDataLst>
          </p:nvPr>
        </p:nvSpPr>
        <p:spPr>
          <a:xfrm>
            <a:off x="6489161" y="4774697"/>
            <a:ext cx="430446" cy="862485"/>
          </a:xfrm>
          <a:custGeom>
            <a:avLst/>
            <a:gdLst>
              <a:gd name="connsiteX0" fmla="*/ 0 w 772477"/>
              <a:gd name="connsiteY0" fmla="*/ 0 h 1547812"/>
              <a:gd name="connsiteX1" fmla="*/ 772477 w 772477"/>
              <a:gd name="connsiteY1" fmla="*/ 291465 h 1547812"/>
              <a:gd name="connsiteX2" fmla="*/ 64770 w 772477"/>
              <a:gd name="connsiteY2" fmla="*/ 1547812 h 1547812"/>
            </a:gdLst>
            <a:ahLst/>
            <a:cxnLst>
              <a:cxn ang="0">
                <a:pos x="connsiteX0" y="connsiteY0"/>
              </a:cxn>
              <a:cxn ang="0">
                <a:pos x="connsiteX1" y="connsiteY1"/>
              </a:cxn>
              <a:cxn ang="0">
                <a:pos x="connsiteX2" y="connsiteY2"/>
              </a:cxn>
            </a:cxnLst>
            <a:rect l="l" t="t" r="r" b="b"/>
            <a:pathLst>
              <a:path w="772477" h="1547812">
                <a:moveTo>
                  <a:pt x="0" y="0"/>
                </a:moveTo>
                <a:lnTo>
                  <a:pt x="772477" y="291465"/>
                </a:lnTo>
                <a:lnTo>
                  <a:pt x="64770" y="1547812"/>
                </a:lnTo>
                <a:close/>
              </a:path>
            </a:pathLst>
          </a:custGeom>
          <a:gradFill>
            <a:gsLst>
              <a:gs pos="28000">
                <a:schemeClr val="accent1">
                  <a:lumMod val="75000"/>
                </a:schemeClr>
              </a:gs>
              <a:gs pos="100000">
                <a:schemeClr val="accent1">
                  <a:lumMod val="70000"/>
                  <a:lumOff val="30000"/>
                </a:schemeClr>
              </a:gs>
            </a:gsLst>
            <a:lin ang="21594000" scaled="0"/>
          </a:gradFill>
          <a:ln w="48331" cap="flat">
            <a:noFill/>
            <a:prstDash val="solid"/>
            <a:miter/>
          </a:ln>
        </p:spPr>
        <p:txBody>
          <a:bodyPr rtlCol="0" anchor="ctr"/>
          <a:lstStyle/>
          <a:p>
            <a:endParaRPr lang="zh-CN" altLang="en-US"/>
          </a:p>
        </p:txBody>
      </p:sp>
      <p:sp>
        <p:nvSpPr>
          <p:cNvPr id="12" name="任意多边形: 形状 11"/>
          <p:cNvSpPr/>
          <p:nvPr>
            <p:custDataLst>
              <p:tags r:id="rId9"/>
            </p:custDataLst>
          </p:nvPr>
        </p:nvSpPr>
        <p:spPr>
          <a:xfrm>
            <a:off x="5622431" y="4234383"/>
            <a:ext cx="866730" cy="540314"/>
          </a:xfrm>
          <a:custGeom>
            <a:avLst/>
            <a:gdLst>
              <a:gd name="connsiteX0" fmla="*/ 0 w 1555432"/>
              <a:gd name="connsiteY0" fmla="*/ 372428 h 969645"/>
              <a:gd name="connsiteX1" fmla="*/ 1405890 w 1555432"/>
              <a:gd name="connsiteY1" fmla="*/ 0 h 969645"/>
              <a:gd name="connsiteX2" fmla="*/ 1555433 w 1555432"/>
              <a:gd name="connsiteY2" fmla="*/ 969645 h 969645"/>
            </a:gdLst>
            <a:ahLst/>
            <a:cxnLst>
              <a:cxn ang="0">
                <a:pos x="connsiteX0" y="connsiteY0"/>
              </a:cxn>
              <a:cxn ang="0">
                <a:pos x="connsiteX1" y="connsiteY1"/>
              </a:cxn>
              <a:cxn ang="0">
                <a:pos x="connsiteX2" y="connsiteY2"/>
              </a:cxn>
            </a:cxnLst>
            <a:rect l="l" t="t" r="r" b="b"/>
            <a:pathLst>
              <a:path w="1555432" h="969645">
                <a:moveTo>
                  <a:pt x="0" y="372428"/>
                </a:moveTo>
                <a:lnTo>
                  <a:pt x="1405890" y="0"/>
                </a:lnTo>
                <a:lnTo>
                  <a:pt x="1555433" y="969645"/>
                </a:lnTo>
                <a:close/>
              </a:path>
            </a:pathLst>
          </a:custGeom>
          <a:gradFill flip="none" rotWithShape="1">
            <a:gsLst>
              <a:gs pos="0">
                <a:schemeClr val="accent1">
                  <a:lumMod val="55000"/>
                  <a:lumOff val="45000"/>
                </a:schemeClr>
              </a:gs>
              <a:gs pos="100000">
                <a:schemeClr val="accent1"/>
              </a:gs>
            </a:gsLst>
            <a:lin ang="7200000" scaled="0"/>
            <a:tileRect/>
          </a:gradFill>
          <a:ln w="48331" cap="flat">
            <a:noFill/>
            <a:prstDash val="solid"/>
            <a:miter/>
          </a:ln>
        </p:spPr>
        <p:txBody>
          <a:bodyPr rtlCol="0" anchor="ctr"/>
          <a:lstStyle/>
          <a:p>
            <a:endParaRPr lang="zh-CN" altLang="en-US"/>
          </a:p>
        </p:txBody>
      </p:sp>
      <p:sp>
        <p:nvSpPr>
          <p:cNvPr id="13" name="任意多边形: 形状 12"/>
          <p:cNvSpPr/>
          <p:nvPr>
            <p:custDataLst>
              <p:tags r:id="rId10"/>
            </p:custDataLst>
          </p:nvPr>
        </p:nvSpPr>
        <p:spPr>
          <a:xfrm>
            <a:off x="5622431" y="4441910"/>
            <a:ext cx="866730" cy="903353"/>
          </a:xfrm>
          <a:custGeom>
            <a:avLst/>
            <a:gdLst>
              <a:gd name="connsiteX0" fmla="*/ 0 w 1555432"/>
              <a:gd name="connsiteY0" fmla="*/ 0 h 1621155"/>
              <a:gd name="connsiteX1" fmla="*/ 1555433 w 1555432"/>
              <a:gd name="connsiteY1" fmla="*/ 597218 h 1621155"/>
              <a:gd name="connsiteX2" fmla="*/ 169545 w 1555432"/>
              <a:gd name="connsiteY2" fmla="*/ 1621155 h 1621155"/>
            </a:gdLst>
            <a:ahLst/>
            <a:cxnLst>
              <a:cxn ang="0">
                <a:pos x="connsiteX0" y="connsiteY0"/>
              </a:cxn>
              <a:cxn ang="0">
                <a:pos x="connsiteX1" y="connsiteY1"/>
              </a:cxn>
              <a:cxn ang="0">
                <a:pos x="connsiteX2" y="connsiteY2"/>
              </a:cxn>
            </a:cxnLst>
            <a:rect l="l" t="t" r="r" b="b"/>
            <a:pathLst>
              <a:path w="1555432" h="1621155">
                <a:moveTo>
                  <a:pt x="0" y="0"/>
                </a:moveTo>
                <a:lnTo>
                  <a:pt x="1555433" y="597218"/>
                </a:lnTo>
                <a:lnTo>
                  <a:pt x="169545" y="1621155"/>
                </a:lnTo>
                <a:close/>
              </a:path>
            </a:pathLst>
          </a:custGeom>
          <a:gradFill flip="none" rotWithShape="1">
            <a:gsLst>
              <a:gs pos="0">
                <a:schemeClr val="accent1">
                  <a:lumMod val="36000"/>
                  <a:lumOff val="64000"/>
                </a:schemeClr>
              </a:gs>
              <a:gs pos="100000">
                <a:schemeClr val="accent1">
                  <a:lumMod val="77000"/>
                  <a:lumOff val="23000"/>
                </a:schemeClr>
              </a:gs>
            </a:gsLst>
            <a:lin ang="2700000" scaled="1"/>
            <a:tileRect/>
          </a:gradFill>
          <a:ln w="48331" cap="flat">
            <a:noFill/>
            <a:prstDash val="solid"/>
            <a:miter/>
          </a:ln>
        </p:spPr>
        <p:txBody>
          <a:bodyPr rtlCol="0" anchor="ctr"/>
          <a:lstStyle/>
          <a:p>
            <a:endParaRPr lang="zh-CN" altLang="en-US"/>
          </a:p>
        </p:txBody>
      </p:sp>
      <p:sp>
        <p:nvSpPr>
          <p:cNvPr id="14" name="椭圆 13"/>
          <p:cNvSpPr/>
          <p:nvPr>
            <p:custDataLst>
              <p:tags r:id="rId11"/>
            </p:custDataLst>
          </p:nvPr>
        </p:nvSpPr>
        <p:spPr>
          <a:xfrm rot="20464926">
            <a:off x="4722197" y="4748126"/>
            <a:ext cx="2828015" cy="590804"/>
          </a:xfrm>
          <a:prstGeom prst="ellipse">
            <a:avLst/>
          </a:prstGeom>
          <a:noFill/>
          <a:ln w="9525">
            <a:gradFill flip="none" rotWithShape="1">
              <a:gsLst>
                <a:gs pos="0">
                  <a:schemeClr val="accent1"/>
                </a:gs>
                <a:gs pos="100000">
                  <a:schemeClr val="accent1">
                    <a:alpha val="0"/>
                  </a:schemeClr>
                </a:gs>
              </a:gsLst>
              <a:lin ang="162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12"/>
            </p:custDataLst>
          </p:nvPr>
        </p:nvSpPr>
        <p:spPr>
          <a:xfrm rot="997938">
            <a:off x="4832934" y="4748126"/>
            <a:ext cx="2606541" cy="590804"/>
          </a:xfrm>
          <a:prstGeom prst="ellipse">
            <a:avLst/>
          </a:prstGeom>
          <a:noFill/>
          <a:ln w="19050">
            <a:gradFill flip="none" rotWithShape="1">
              <a:gsLst>
                <a:gs pos="0">
                  <a:schemeClr val="accent1"/>
                </a:gs>
                <a:gs pos="100000">
                  <a:schemeClr val="accent1">
                    <a:alpha val="0"/>
                  </a:schemeClr>
                </a:gs>
              </a:gsLst>
              <a:lin ang="162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custDataLst>
              <p:tags r:id="rId13"/>
            </p:custDataLst>
          </p:nvPr>
        </p:nvSpPr>
        <p:spPr>
          <a:xfrm rot="19668910">
            <a:off x="4641788" y="4748126"/>
            <a:ext cx="2828015" cy="590804"/>
          </a:xfrm>
          <a:prstGeom prst="ellipse">
            <a:avLst/>
          </a:prstGeom>
          <a:noFill/>
          <a:ln w="19050">
            <a:gradFill flip="none" rotWithShape="1">
              <a:gsLst>
                <a:gs pos="1000">
                  <a:schemeClr val="accent1">
                    <a:lumMod val="60000"/>
                    <a:lumOff val="40000"/>
                  </a:schemeClr>
                </a:gs>
                <a:gs pos="100000">
                  <a:schemeClr val="accent1">
                    <a:alpha val="0"/>
                  </a:schemeClr>
                </a:gs>
              </a:gsLst>
              <a:lin ang="1620000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custDataLst>
              <p:tags r:id="rId14"/>
            </p:custDataLst>
          </p:nvPr>
        </p:nvSpPr>
        <p:spPr>
          <a:xfrm>
            <a:off x="6964721" y="4933269"/>
            <a:ext cx="110257" cy="110257"/>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custDataLst>
              <p:tags r:id="rId15"/>
            </p:custDataLst>
          </p:nvPr>
        </p:nvSpPr>
        <p:spPr>
          <a:xfrm>
            <a:off x="6336854" y="5347325"/>
            <a:ext cx="110257" cy="110257"/>
          </a:xfrm>
          <a:prstGeom prst="ellipse">
            <a:avLst/>
          </a:prstGeom>
          <a:gradFill flip="none" rotWithShape="1">
            <a:gsLst>
              <a:gs pos="1000">
                <a:schemeClr val="accent1">
                  <a:lumMod val="20000"/>
                  <a:lumOff val="80000"/>
                </a:schemeClr>
              </a:gs>
              <a:gs pos="100000">
                <a:schemeClr val="accent1"/>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custDataLst>
              <p:tags r:id="rId16"/>
            </p:custDataLst>
          </p:nvPr>
        </p:nvSpPr>
        <p:spPr>
          <a:xfrm>
            <a:off x="1034612" y="3823731"/>
            <a:ext cx="10122776" cy="2006368"/>
          </a:xfrm>
          <a:custGeom>
            <a:avLst/>
            <a:gdLst>
              <a:gd name="connsiteX0" fmla="*/ 4924244 w 9848488"/>
              <a:gd name="connsiteY0" fmla="*/ 0 h 2006368"/>
              <a:gd name="connsiteX1" fmla="*/ 9775437 w 9848488"/>
              <a:gd name="connsiteY1" fmla="*/ 1858432 h 2006368"/>
              <a:gd name="connsiteX2" fmla="*/ 9848488 w 9848488"/>
              <a:gd name="connsiteY2" fmla="*/ 2006368 h 2006368"/>
              <a:gd name="connsiteX3" fmla="*/ 0 w 9848488"/>
              <a:gd name="connsiteY3" fmla="*/ 2006368 h 2006368"/>
              <a:gd name="connsiteX4" fmla="*/ 73051 w 9848488"/>
              <a:gd name="connsiteY4" fmla="*/ 1858432 h 2006368"/>
              <a:gd name="connsiteX5" fmla="*/ 4924244 w 9848488"/>
              <a:gd name="connsiteY5" fmla="*/ 0 h 200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8488" h="2006368">
                <a:moveTo>
                  <a:pt x="4924244" y="0"/>
                </a:moveTo>
                <a:cubicBezTo>
                  <a:pt x="7203603" y="0"/>
                  <a:pt x="9132307" y="781751"/>
                  <a:pt x="9775437" y="1858432"/>
                </a:cubicBezTo>
                <a:lnTo>
                  <a:pt x="9848488" y="2006368"/>
                </a:lnTo>
                <a:lnTo>
                  <a:pt x="0" y="2006368"/>
                </a:lnTo>
                <a:lnTo>
                  <a:pt x="73051" y="1858432"/>
                </a:lnTo>
                <a:cubicBezTo>
                  <a:pt x="716182" y="781751"/>
                  <a:pt x="2644886" y="0"/>
                  <a:pt x="4924244" y="0"/>
                </a:cubicBezTo>
                <a:close/>
              </a:path>
            </a:pathLst>
          </a:custGeom>
          <a:noFill/>
          <a:ln w="15875">
            <a:gradFill>
              <a:gsLst>
                <a:gs pos="0">
                  <a:schemeClr val="accent1">
                    <a:lumMod val="40000"/>
                    <a:lumOff val="60000"/>
                  </a:schemeClr>
                </a:gs>
                <a:gs pos="92000">
                  <a:schemeClr val="accent1">
                    <a:alpha val="0"/>
                  </a:schemeClr>
                </a:gs>
              </a:gsLst>
              <a:lin ang="5400000" scaled="1"/>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custDataLst>
              <p:tags r:id="rId17"/>
            </p:custDataLst>
          </p:nvPr>
        </p:nvSpPr>
        <p:spPr>
          <a:xfrm>
            <a:off x="1827937" y="4814854"/>
            <a:ext cx="146385" cy="146385"/>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custDataLst>
              <p:tags r:id="rId18"/>
            </p:custDataLst>
          </p:nvPr>
        </p:nvSpPr>
        <p:spPr>
          <a:xfrm>
            <a:off x="1855907" y="4842824"/>
            <a:ext cx="90445" cy="90445"/>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19"/>
            </p:custDataLst>
          </p:nvPr>
        </p:nvSpPr>
        <p:spPr>
          <a:xfrm>
            <a:off x="1202451" y="3523126"/>
            <a:ext cx="1397354" cy="70560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dirty="0">
                <a:solidFill>
                  <a:schemeClr val="tx1">
                    <a:lumMod val="85000"/>
                    <a:lumOff val="15000"/>
                  </a:schemeClr>
                </a:solidFill>
                <a:latin typeface="+mn-ea"/>
                <a:cs typeface="+mn-ea"/>
                <a:sym typeface="+mn-ea"/>
              </a:rPr>
              <a:t>熟知图纸</a:t>
            </a:r>
            <a:endParaRPr lang="zh-CN" altLang="en-US" sz="1400" dirty="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dirty="0">
                <a:solidFill>
                  <a:schemeClr val="tx1">
                    <a:lumMod val="85000"/>
                    <a:lumOff val="15000"/>
                  </a:schemeClr>
                </a:solidFill>
                <a:latin typeface="+mn-ea"/>
                <a:cs typeface="+mn-ea"/>
                <a:sym typeface="+mn-ea"/>
              </a:rPr>
              <a:t>搜集相关图集规范和资料</a:t>
            </a:r>
            <a:endParaRPr lang="zh-CN" altLang="en-US" sz="1400" dirty="0">
              <a:solidFill>
                <a:schemeClr val="tx1">
                  <a:lumMod val="85000"/>
                  <a:lumOff val="15000"/>
                </a:schemeClr>
              </a:solidFill>
              <a:latin typeface="+mn-ea"/>
              <a:cs typeface="+mn-ea"/>
              <a:sym typeface="+mn-ea"/>
            </a:endParaRPr>
          </a:p>
        </p:txBody>
      </p:sp>
      <p:sp>
        <p:nvSpPr>
          <p:cNvPr id="3" name="矩形 2"/>
          <p:cNvSpPr/>
          <p:nvPr>
            <p:custDataLst>
              <p:tags r:id="rId20"/>
            </p:custDataLst>
          </p:nvPr>
        </p:nvSpPr>
        <p:spPr>
          <a:xfrm>
            <a:off x="1202452" y="3034442"/>
            <a:ext cx="1397354" cy="368300"/>
          </a:xfrm>
          <a:prstGeom prst="rect">
            <a:avLst/>
          </a:prstGeom>
          <a:noFill/>
        </p:spPr>
        <p:txBody>
          <a:bodyPr wrap="square" lIns="0" tIns="0" rIns="0" bIns="0" rtlCol="0" anchor="b">
            <a:noAutofit/>
          </a:bodyPr>
          <a:lstStyle/>
          <a:p>
            <a:pPr algn="ctr">
              <a:spcBef>
                <a:spcPct val="0"/>
              </a:spcBef>
              <a:spcAft>
                <a:spcPct val="0"/>
              </a:spcAft>
            </a:pPr>
            <a:r>
              <a:rPr lang="zh-CN" altLang="en-US" b="1">
                <a:solidFill>
                  <a:schemeClr val="accent1"/>
                </a:solidFill>
                <a:latin typeface="+mn-ea"/>
                <a:cs typeface="+mn-ea"/>
                <a:sym typeface="+mn-ea"/>
              </a:rPr>
              <a:t>熟悉图纸</a:t>
            </a:r>
            <a:endParaRPr lang="zh-CN" altLang="en-US" b="1">
              <a:solidFill>
                <a:schemeClr val="accent1"/>
              </a:solidFill>
              <a:latin typeface="+mn-ea"/>
              <a:cs typeface="+mn-ea"/>
              <a:sym typeface="+mn-ea"/>
            </a:endParaRPr>
          </a:p>
        </p:txBody>
      </p:sp>
      <p:cxnSp>
        <p:nvCxnSpPr>
          <p:cNvPr id="37" name="直接连接符 36"/>
          <p:cNvCxnSpPr/>
          <p:nvPr>
            <p:custDataLst>
              <p:tags r:id="rId21"/>
            </p:custDataLst>
          </p:nvPr>
        </p:nvCxnSpPr>
        <p:spPr>
          <a:xfrm flipV="1">
            <a:off x="1902434" y="4165600"/>
            <a:ext cx="0" cy="649254"/>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sp>
        <p:nvSpPr>
          <p:cNvPr id="69" name="椭圆 68"/>
          <p:cNvSpPr/>
          <p:nvPr>
            <p:custDataLst>
              <p:tags r:id="rId22"/>
            </p:custDataLst>
          </p:nvPr>
        </p:nvSpPr>
        <p:spPr>
          <a:xfrm>
            <a:off x="10217680" y="4814854"/>
            <a:ext cx="146385" cy="146385"/>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custDataLst>
              <p:tags r:id="rId23"/>
            </p:custDataLst>
          </p:nvPr>
        </p:nvSpPr>
        <p:spPr>
          <a:xfrm>
            <a:off x="10245650" y="4842824"/>
            <a:ext cx="90445" cy="90445"/>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24"/>
            </p:custDataLst>
          </p:nvPr>
        </p:nvSpPr>
        <p:spPr>
          <a:xfrm>
            <a:off x="9592194" y="3175781"/>
            <a:ext cx="1397355" cy="70560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分部分项工程费</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措施项目费</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其他项目费</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规费</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税金</a:t>
            </a:r>
            <a:endParaRPr lang="zh-CN" altLang="en-US" sz="1400">
              <a:solidFill>
                <a:schemeClr val="tx1">
                  <a:lumMod val="85000"/>
                  <a:lumOff val="15000"/>
                </a:schemeClr>
              </a:solidFill>
              <a:latin typeface="+mn-ea"/>
              <a:cs typeface="+mn-ea"/>
              <a:sym typeface="+mn-ea"/>
            </a:endParaRPr>
          </a:p>
        </p:txBody>
      </p:sp>
      <p:sp>
        <p:nvSpPr>
          <p:cNvPr id="9" name="矩形 8"/>
          <p:cNvSpPr/>
          <p:nvPr>
            <p:custDataLst>
              <p:tags r:id="rId25"/>
            </p:custDataLst>
          </p:nvPr>
        </p:nvSpPr>
        <p:spPr>
          <a:xfrm>
            <a:off x="9592195" y="2862357"/>
            <a:ext cx="1397354" cy="368300"/>
          </a:xfrm>
          <a:prstGeom prst="rect">
            <a:avLst/>
          </a:prstGeom>
          <a:noFill/>
        </p:spPr>
        <p:txBody>
          <a:bodyPr wrap="square" lIns="0" tIns="0" rIns="0" bIns="0" rtlCol="0" anchor="b">
            <a:noAutofit/>
          </a:bodyPr>
          <a:lstStyle/>
          <a:p>
            <a:pPr algn="ctr">
              <a:spcBef>
                <a:spcPct val="0"/>
              </a:spcBef>
              <a:spcAft>
                <a:spcPct val="0"/>
              </a:spcAft>
            </a:pPr>
            <a:r>
              <a:rPr lang="zh-CN" altLang="en-US" b="1">
                <a:solidFill>
                  <a:schemeClr val="accent1"/>
                </a:solidFill>
                <a:latin typeface="+mn-ea"/>
                <a:cs typeface="+mn-ea"/>
                <a:sym typeface="+mn-ea"/>
              </a:rPr>
              <a:t>编制招标控制价</a:t>
            </a:r>
            <a:endParaRPr lang="zh-CN" altLang="en-US" b="1">
              <a:solidFill>
                <a:schemeClr val="accent1"/>
              </a:solidFill>
              <a:latin typeface="+mn-ea"/>
              <a:cs typeface="+mn-ea"/>
              <a:sym typeface="+mn-ea"/>
            </a:endParaRPr>
          </a:p>
        </p:txBody>
      </p:sp>
      <p:cxnSp>
        <p:nvCxnSpPr>
          <p:cNvPr id="61" name="直接连接符 60"/>
          <p:cNvCxnSpPr/>
          <p:nvPr>
            <p:custDataLst>
              <p:tags r:id="rId26"/>
            </p:custDataLst>
          </p:nvPr>
        </p:nvCxnSpPr>
        <p:spPr>
          <a:xfrm flipV="1">
            <a:off x="10292177" y="4165600"/>
            <a:ext cx="0" cy="649254"/>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sp>
        <p:nvSpPr>
          <p:cNvPr id="86" name="椭圆 85"/>
          <p:cNvSpPr/>
          <p:nvPr>
            <p:custDataLst>
              <p:tags r:id="rId27"/>
            </p:custDataLst>
          </p:nvPr>
        </p:nvSpPr>
        <p:spPr>
          <a:xfrm>
            <a:off x="3925373" y="3985678"/>
            <a:ext cx="146385" cy="146385"/>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custDataLst>
              <p:tags r:id="rId28"/>
            </p:custDataLst>
          </p:nvPr>
        </p:nvSpPr>
        <p:spPr>
          <a:xfrm>
            <a:off x="3953343" y="4013648"/>
            <a:ext cx="90445" cy="90445"/>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29"/>
            </p:custDataLst>
          </p:nvPr>
        </p:nvSpPr>
        <p:spPr>
          <a:xfrm>
            <a:off x="3299887" y="2693950"/>
            <a:ext cx="1397354" cy="70560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熟练软件功能</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结合图纸信息进行绘制</a:t>
            </a:r>
            <a:endParaRPr lang="zh-CN" altLang="en-US" sz="1400">
              <a:solidFill>
                <a:schemeClr val="tx1">
                  <a:lumMod val="85000"/>
                  <a:lumOff val="15000"/>
                </a:schemeClr>
              </a:solidFill>
              <a:latin typeface="+mn-ea"/>
              <a:cs typeface="+mn-ea"/>
              <a:sym typeface="+mn-ea"/>
            </a:endParaRPr>
          </a:p>
        </p:txBody>
      </p:sp>
      <p:sp>
        <p:nvSpPr>
          <p:cNvPr id="23" name="矩形 22"/>
          <p:cNvSpPr/>
          <p:nvPr>
            <p:custDataLst>
              <p:tags r:id="rId30"/>
            </p:custDataLst>
          </p:nvPr>
        </p:nvSpPr>
        <p:spPr>
          <a:xfrm>
            <a:off x="3299888" y="2205266"/>
            <a:ext cx="1397354" cy="368300"/>
          </a:xfrm>
          <a:prstGeom prst="rect">
            <a:avLst/>
          </a:prstGeom>
          <a:noFill/>
        </p:spPr>
        <p:txBody>
          <a:bodyPr wrap="square" lIns="0" tIns="0" rIns="0" bIns="0" rtlCol="0" anchor="b">
            <a:noAutofit/>
          </a:bodyPr>
          <a:lstStyle/>
          <a:p>
            <a:pPr algn="ctr">
              <a:spcBef>
                <a:spcPct val="0"/>
              </a:spcBef>
              <a:spcAft>
                <a:spcPct val="0"/>
              </a:spcAft>
            </a:pPr>
            <a:r>
              <a:rPr lang="zh-CN" altLang="en-US" b="1">
                <a:solidFill>
                  <a:schemeClr val="accent1"/>
                </a:solidFill>
                <a:latin typeface="+mn-ea"/>
                <a:cs typeface="+mn-ea"/>
                <a:sym typeface="+mn-ea"/>
              </a:rPr>
              <a:t>建模绘制</a:t>
            </a:r>
            <a:endParaRPr lang="zh-CN" altLang="en-US" b="1">
              <a:solidFill>
                <a:schemeClr val="accent1"/>
              </a:solidFill>
              <a:latin typeface="+mn-ea"/>
              <a:cs typeface="+mn-ea"/>
              <a:sym typeface="+mn-ea"/>
            </a:endParaRPr>
          </a:p>
        </p:txBody>
      </p:sp>
      <p:cxnSp>
        <p:nvCxnSpPr>
          <p:cNvPr id="83" name="直接连接符 82"/>
          <p:cNvCxnSpPr/>
          <p:nvPr>
            <p:custDataLst>
              <p:tags r:id="rId31"/>
            </p:custDataLst>
          </p:nvPr>
        </p:nvCxnSpPr>
        <p:spPr>
          <a:xfrm flipV="1">
            <a:off x="3999870" y="3336424"/>
            <a:ext cx="0" cy="649254"/>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sp>
        <p:nvSpPr>
          <p:cNvPr id="94" name="椭圆 93"/>
          <p:cNvSpPr/>
          <p:nvPr>
            <p:custDataLst>
              <p:tags r:id="rId32"/>
            </p:custDataLst>
          </p:nvPr>
        </p:nvSpPr>
        <p:spPr>
          <a:xfrm>
            <a:off x="8120245" y="3985678"/>
            <a:ext cx="146385" cy="146385"/>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custDataLst>
              <p:tags r:id="rId33"/>
            </p:custDataLst>
          </p:nvPr>
        </p:nvSpPr>
        <p:spPr>
          <a:xfrm>
            <a:off x="8148215" y="4013648"/>
            <a:ext cx="90445" cy="90445"/>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custDataLst>
              <p:tags r:id="rId34"/>
            </p:custDataLst>
          </p:nvPr>
        </p:nvSpPr>
        <p:spPr>
          <a:xfrm>
            <a:off x="7494759" y="2693950"/>
            <a:ext cx="1397354" cy="70560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熟悉规范，结合设计说明</a:t>
            </a:r>
            <a:endParaRPr lang="zh-CN" altLang="en-US" sz="1400">
              <a:solidFill>
                <a:schemeClr val="tx1">
                  <a:lumMod val="85000"/>
                  <a:lumOff val="15000"/>
                </a:schemeClr>
              </a:solidFill>
              <a:latin typeface="+mn-ea"/>
              <a:cs typeface="+mn-ea"/>
              <a:sym typeface="+mn-ea"/>
            </a:endParaRPr>
          </a:p>
        </p:txBody>
      </p:sp>
      <p:sp>
        <p:nvSpPr>
          <p:cNvPr id="25" name="矩形 24"/>
          <p:cNvSpPr/>
          <p:nvPr>
            <p:custDataLst>
              <p:tags r:id="rId35"/>
            </p:custDataLst>
          </p:nvPr>
        </p:nvSpPr>
        <p:spPr>
          <a:xfrm>
            <a:off x="7494760" y="2205266"/>
            <a:ext cx="1397355" cy="368300"/>
          </a:xfrm>
          <a:prstGeom prst="rect">
            <a:avLst/>
          </a:prstGeom>
          <a:noFill/>
        </p:spPr>
        <p:txBody>
          <a:bodyPr wrap="square" lIns="0" tIns="0" rIns="0" bIns="0" rtlCol="0" anchor="b">
            <a:noAutofit/>
          </a:bodyPr>
          <a:lstStyle/>
          <a:p>
            <a:pPr algn="ctr">
              <a:spcBef>
                <a:spcPct val="0"/>
              </a:spcBef>
              <a:spcAft>
                <a:spcPct val="0"/>
              </a:spcAft>
            </a:pPr>
            <a:r>
              <a:rPr lang="zh-CN" altLang="en-US" b="1">
                <a:solidFill>
                  <a:schemeClr val="accent1"/>
                </a:solidFill>
                <a:latin typeface="+mn-ea"/>
                <a:cs typeface="+mn-ea"/>
                <a:sym typeface="+mn-ea"/>
              </a:rPr>
              <a:t>套价</a:t>
            </a:r>
            <a:endParaRPr lang="zh-CN" altLang="en-US" b="1">
              <a:solidFill>
                <a:schemeClr val="accent1"/>
              </a:solidFill>
              <a:latin typeface="+mn-ea"/>
              <a:cs typeface="+mn-ea"/>
              <a:sym typeface="+mn-ea"/>
            </a:endParaRPr>
          </a:p>
        </p:txBody>
      </p:sp>
      <p:cxnSp>
        <p:nvCxnSpPr>
          <p:cNvPr id="91" name="直接连接符 90"/>
          <p:cNvCxnSpPr/>
          <p:nvPr>
            <p:custDataLst>
              <p:tags r:id="rId36"/>
            </p:custDataLst>
          </p:nvPr>
        </p:nvCxnSpPr>
        <p:spPr>
          <a:xfrm flipV="1">
            <a:off x="8194742" y="3336424"/>
            <a:ext cx="0" cy="649254"/>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sp>
        <p:nvSpPr>
          <p:cNvPr id="103" name="椭圆 102"/>
          <p:cNvSpPr/>
          <p:nvPr>
            <p:custDataLst>
              <p:tags r:id="rId37"/>
            </p:custDataLst>
          </p:nvPr>
        </p:nvSpPr>
        <p:spPr>
          <a:xfrm>
            <a:off x="6022809" y="3734507"/>
            <a:ext cx="146385" cy="146385"/>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custDataLst>
              <p:tags r:id="rId38"/>
            </p:custDataLst>
          </p:nvPr>
        </p:nvSpPr>
        <p:spPr>
          <a:xfrm>
            <a:off x="6050779" y="3762477"/>
            <a:ext cx="90445" cy="90445"/>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custDataLst>
              <p:tags r:id="rId39"/>
            </p:custDataLst>
          </p:nvPr>
        </p:nvSpPr>
        <p:spPr>
          <a:xfrm>
            <a:off x="5397323" y="2442779"/>
            <a:ext cx="1397354" cy="70560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分部分项工程量</a:t>
            </a:r>
            <a:endParaRPr lang="zh-CN" altLang="en-US" sz="1400">
              <a:solidFill>
                <a:schemeClr val="tx1">
                  <a:lumMod val="85000"/>
                  <a:lumOff val="15000"/>
                </a:schemeClr>
              </a:solidFill>
              <a:latin typeface="+mn-ea"/>
              <a:cs typeface="+mn-ea"/>
              <a:sym typeface="+mn-ea"/>
            </a:endParaRPr>
          </a:p>
          <a:p>
            <a:pPr algn="ctr">
              <a:lnSpc>
                <a:spcPct val="150000"/>
              </a:lnSpc>
              <a:spcBef>
                <a:spcPct val="0"/>
              </a:spcBef>
              <a:spcAft>
                <a:spcPct val="0"/>
              </a:spcAft>
            </a:pPr>
            <a:r>
              <a:rPr lang="zh-CN" altLang="en-US" sz="1400">
                <a:solidFill>
                  <a:schemeClr val="tx1">
                    <a:lumMod val="85000"/>
                    <a:lumOff val="15000"/>
                  </a:schemeClr>
                </a:solidFill>
                <a:latin typeface="+mn-ea"/>
                <a:cs typeface="+mn-ea"/>
                <a:sym typeface="+mn-ea"/>
              </a:rPr>
              <a:t>措施项目工程量</a:t>
            </a:r>
            <a:endParaRPr lang="zh-CN" altLang="en-US" sz="1400">
              <a:solidFill>
                <a:schemeClr val="tx1">
                  <a:lumMod val="85000"/>
                  <a:lumOff val="15000"/>
                </a:schemeClr>
              </a:solidFill>
              <a:latin typeface="+mn-ea"/>
              <a:cs typeface="+mn-ea"/>
              <a:sym typeface="+mn-ea"/>
            </a:endParaRPr>
          </a:p>
        </p:txBody>
      </p:sp>
      <p:sp>
        <p:nvSpPr>
          <p:cNvPr id="29" name="矩形 28"/>
          <p:cNvSpPr/>
          <p:nvPr>
            <p:custDataLst>
              <p:tags r:id="rId40"/>
            </p:custDataLst>
          </p:nvPr>
        </p:nvSpPr>
        <p:spPr>
          <a:xfrm>
            <a:off x="5397324" y="1954095"/>
            <a:ext cx="1397354" cy="368300"/>
          </a:xfrm>
          <a:prstGeom prst="rect">
            <a:avLst/>
          </a:prstGeom>
          <a:noFill/>
        </p:spPr>
        <p:txBody>
          <a:bodyPr wrap="square" lIns="0" tIns="0" rIns="0" bIns="0" rtlCol="0" anchor="b">
            <a:noAutofit/>
          </a:bodyPr>
          <a:lstStyle/>
          <a:p>
            <a:pPr algn="ctr">
              <a:spcBef>
                <a:spcPct val="0"/>
              </a:spcBef>
              <a:spcAft>
                <a:spcPct val="0"/>
              </a:spcAft>
            </a:pPr>
            <a:r>
              <a:rPr lang="zh-CN" altLang="en-US" b="1">
                <a:solidFill>
                  <a:schemeClr val="accent1"/>
                </a:solidFill>
                <a:latin typeface="+mn-ea"/>
                <a:cs typeface="+mn-ea"/>
                <a:sym typeface="+mn-ea"/>
              </a:rPr>
              <a:t>计算工程量</a:t>
            </a:r>
            <a:endParaRPr lang="zh-CN" altLang="en-US" b="1">
              <a:solidFill>
                <a:schemeClr val="accent1"/>
              </a:solidFill>
              <a:latin typeface="+mn-ea"/>
              <a:cs typeface="+mn-ea"/>
              <a:sym typeface="+mn-ea"/>
            </a:endParaRPr>
          </a:p>
        </p:txBody>
      </p:sp>
      <p:cxnSp>
        <p:nvCxnSpPr>
          <p:cNvPr id="100" name="直接连接符 99"/>
          <p:cNvCxnSpPr/>
          <p:nvPr>
            <p:custDataLst>
              <p:tags r:id="rId41"/>
            </p:custDataLst>
          </p:nvPr>
        </p:nvCxnSpPr>
        <p:spPr>
          <a:xfrm flipV="1">
            <a:off x="6097306" y="3085253"/>
            <a:ext cx="0" cy="649254"/>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spTree>
    <p:custDataLst>
      <p:tags r:id="rId4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normAutofit/>
          </a:bodyPr>
          <a:lstStyle/>
          <a:p>
            <a:r>
              <a:rPr lang="zh-CN" altLang="en-US" b="1" i="1" u="sng">
                <a:solidFill>
                  <a:schemeClr val="tx2">
                    <a:lumMod val="50000"/>
                    <a:lumOff val="50000"/>
                  </a:schemeClr>
                </a:solidFill>
                <a:effectLst>
                  <a:outerShdw blurRad="38100" dist="38100" dir="2700000" algn="tl">
                    <a:srgbClr val="000000">
                      <a:alpha val="43137"/>
                    </a:srgbClr>
                  </a:outerShdw>
                </a:effectLst>
              </a:rPr>
              <a:t>招标控制价的编制依据</a:t>
            </a:r>
            <a:endParaRPr lang="zh-CN" altLang="en-US" b="1" i="1" u="sng">
              <a:solidFill>
                <a:schemeClr val="tx2">
                  <a:lumMod val="50000"/>
                  <a:lumOff val="50000"/>
                </a:schemeClr>
              </a:solidFill>
              <a:effectLst>
                <a:outerShdw blurRad="38100" dist="38100" dir="2700000" algn="tl">
                  <a:srgbClr val="000000">
                    <a:alpha val="43137"/>
                  </a:srgbClr>
                </a:outerShdw>
              </a:effectLst>
            </a:endParaRPr>
          </a:p>
        </p:txBody>
      </p:sp>
      <p:sp>
        <p:nvSpPr>
          <p:cNvPr id="14" name="任意多边形 13"/>
          <p:cNvSpPr/>
          <p:nvPr>
            <p:custDataLst>
              <p:tags r:id="rId2"/>
            </p:custDataLst>
          </p:nvPr>
        </p:nvSpPr>
        <p:spPr>
          <a:xfrm>
            <a:off x="0" y="2828290"/>
            <a:ext cx="9022080" cy="119189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4208" h="1877">
                <a:moveTo>
                  <a:pt x="0" y="0"/>
                </a:moveTo>
                <a:lnTo>
                  <a:pt x="9514" y="0"/>
                </a:lnTo>
                <a:lnTo>
                  <a:pt x="9789" y="0"/>
                </a:lnTo>
                <a:lnTo>
                  <a:pt x="12264" y="0"/>
                </a:lnTo>
                <a:lnTo>
                  <a:pt x="12995" y="0"/>
                </a:lnTo>
                <a:lnTo>
                  <a:pt x="13270" y="0"/>
                </a:lnTo>
                <a:cubicBezTo>
                  <a:pt x="13788" y="0"/>
                  <a:pt x="14208" y="420"/>
                  <a:pt x="14208" y="939"/>
                </a:cubicBezTo>
                <a:cubicBezTo>
                  <a:pt x="14208" y="1457"/>
                  <a:pt x="13788" y="1877"/>
                  <a:pt x="13270" y="1877"/>
                </a:cubicBezTo>
                <a:lnTo>
                  <a:pt x="12995" y="1877"/>
                </a:lnTo>
                <a:lnTo>
                  <a:pt x="12264" y="1877"/>
                </a:lnTo>
                <a:lnTo>
                  <a:pt x="11925" y="1877"/>
                </a:lnTo>
                <a:lnTo>
                  <a:pt x="11650" y="1877"/>
                </a:lnTo>
                <a:lnTo>
                  <a:pt x="11650" y="1874"/>
                </a:lnTo>
                <a:lnTo>
                  <a:pt x="10672" y="1874"/>
                </a:lnTo>
                <a:lnTo>
                  <a:pt x="9568" y="1874"/>
                </a:lnTo>
                <a:lnTo>
                  <a:pt x="9568" y="1550"/>
                </a:lnTo>
                <a:lnTo>
                  <a:pt x="10672" y="1550"/>
                </a:lnTo>
                <a:lnTo>
                  <a:pt x="11677" y="1550"/>
                </a:lnTo>
                <a:lnTo>
                  <a:pt x="11781" y="1550"/>
                </a:lnTo>
                <a:lnTo>
                  <a:pt x="11781" y="1553"/>
                </a:lnTo>
                <a:lnTo>
                  <a:pt x="11925" y="1553"/>
                </a:lnTo>
                <a:lnTo>
                  <a:pt x="12264" y="1553"/>
                </a:lnTo>
                <a:lnTo>
                  <a:pt x="12973" y="1553"/>
                </a:lnTo>
                <a:cubicBezTo>
                  <a:pt x="12989" y="1553"/>
                  <a:pt x="13005" y="1552"/>
                  <a:pt x="13020" y="1551"/>
                </a:cubicBezTo>
                <a:lnTo>
                  <a:pt x="13027" y="1551"/>
                </a:lnTo>
                <a:lnTo>
                  <a:pt x="13027" y="1553"/>
                </a:lnTo>
                <a:lnTo>
                  <a:pt x="13248" y="1553"/>
                </a:lnTo>
                <a:cubicBezTo>
                  <a:pt x="13588" y="1553"/>
                  <a:pt x="13863" y="1278"/>
                  <a:pt x="13863" y="939"/>
                </a:cubicBezTo>
                <a:cubicBezTo>
                  <a:pt x="13863" y="599"/>
                  <a:pt x="13588" y="324"/>
                  <a:pt x="13248" y="324"/>
                </a:cubicBezTo>
                <a:lnTo>
                  <a:pt x="13027" y="324"/>
                </a:lnTo>
                <a:lnTo>
                  <a:pt x="13027" y="326"/>
                </a:lnTo>
                <a:lnTo>
                  <a:pt x="13020" y="326"/>
                </a:lnTo>
                <a:cubicBezTo>
                  <a:pt x="13005" y="325"/>
                  <a:pt x="12989" y="324"/>
                  <a:pt x="12973" y="324"/>
                </a:cubicBezTo>
                <a:lnTo>
                  <a:pt x="12264" y="324"/>
                </a:lnTo>
                <a:lnTo>
                  <a:pt x="9789" y="324"/>
                </a:lnTo>
                <a:lnTo>
                  <a:pt x="9514" y="324"/>
                </a:lnTo>
                <a:lnTo>
                  <a:pt x="0" y="324"/>
                </a:lnTo>
                <a:lnTo>
                  <a:pt x="0" y="0"/>
                </a:lnTo>
                <a:close/>
              </a:path>
            </a:pathLst>
          </a:custGeom>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15" name="任意多边形: 形状 35"/>
          <p:cNvSpPr/>
          <p:nvPr>
            <p:custDataLst>
              <p:tags r:id="rId3"/>
            </p:custDataLst>
          </p:nvPr>
        </p:nvSpPr>
        <p:spPr>
          <a:xfrm>
            <a:off x="7494905" y="4726459"/>
            <a:ext cx="4407686" cy="346076"/>
          </a:xfrm>
          <a:custGeom>
            <a:avLst/>
            <a:gdLst>
              <a:gd name="connsiteX0" fmla="*/ 222587 w 228229"/>
              <a:gd name="connsiteY0" fmla="*/ 120936 h 260315"/>
              <a:gd name="connsiteX1" fmla="*/ 14943 w 228229"/>
              <a:gd name="connsiteY1" fmla="*/ 1017 h 260315"/>
              <a:gd name="connsiteX2" fmla="*/ 893 w 228229"/>
              <a:gd name="connsiteY2" fmla="*/ 4779 h 260315"/>
              <a:gd name="connsiteX3" fmla="*/ -488 w 228229"/>
              <a:gd name="connsiteY3" fmla="*/ 9875 h 260315"/>
              <a:gd name="connsiteX4" fmla="*/ -488 w 228229"/>
              <a:gd name="connsiteY4" fmla="*/ 249714 h 260315"/>
              <a:gd name="connsiteX5" fmla="*/ 9847 w 228229"/>
              <a:gd name="connsiteY5" fmla="*/ 259954 h 260315"/>
              <a:gd name="connsiteX6" fmla="*/ 14943 w 228229"/>
              <a:gd name="connsiteY6" fmla="*/ 258572 h 260315"/>
              <a:gd name="connsiteX7" fmla="*/ 222587 w 228229"/>
              <a:gd name="connsiteY7" fmla="*/ 138653 h 260315"/>
              <a:gd name="connsiteX8" fmla="*/ 226407 w 228229"/>
              <a:gd name="connsiteY8" fmla="*/ 124756 h 260315"/>
              <a:gd name="connsiteX9" fmla="*/ 222587 w 228229"/>
              <a:gd name="connsiteY9" fmla="*/ 120936 h 26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41" h="545">
                <a:moveTo>
                  <a:pt x="6599" y="0"/>
                </a:moveTo>
                <a:cubicBezTo>
                  <a:pt x="6602" y="0"/>
                  <a:pt x="6605" y="1"/>
                  <a:pt x="6608" y="3"/>
                </a:cubicBezTo>
                <a:lnTo>
                  <a:pt x="6933" y="254"/>
                </a:lnTo>
                <a:cubicBezTo>
                  <a:pt x="6936" y="256"/>
                  <a:pt x="6938" y="259"/>
                  <a:pt x="6939" y="262"/>
                </a:cubicBezTo>
                <a:cubicBezTo>
                  <a:pt x="6944" y="272"/>
                  <a:pt x="6941" y="285"/>
                  <a:pt x="6933" y="291"/>
                </a:cubicBezTo>
                <a:lnTo>
                  <a:pt x="6608" y="542"/>
                </a:lnTo>
                <a:cubicBezTo>
                  <a:pt x="6606" y="544"/>
                  <a:pt x="6603" y="545"/>
                  <a:pt x="6600" y="545"/>
                </a:cubicBezTo>
                <a:cubicBezTo>
                  <a:pt x="6592" y="545"/>
                  <a:pt x="6584" y="535"/>
                  <a:pt x="6584" y="524"/>
                </a:cubicBezTo>
                <a:lnTo>
                  <a:pt x="6584" y="435"/>
                </a:lnTo>
                <a:lnTo>
                  <a:pt x="0" y="435"/>
                </a:lnTo>
                <a:lnTo>
                  <a:pt x="0" y="111"/>
                </a:lnTo>
                <a:lnTo>
                  <a:pt x="6584" y="111"/>
                </a:lnTo>
                <a:lnTo>
                  <a:pt x="6584" y="21"/>
                </a:lnTo>
                <a:cubicBezTo>
                  <a:pt x="6584" y="18"/>
                  <a:pt x="6585" y="14"/>
                  <a:pt x="6586" y="11"/>
                </a:cubicBezTo>
                <a:cubicBezTo>
                  <a:pt x="6589" y="4"/>
                  <a:pt x="6594" y="1"/>
                  <a:pt x="6599" y="0"/>
                </a:cubicBez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任意多边形 15"/>
          <p:cNvSpPr/>
          <p:nvPr>
            <p:custDataLst>
              <p:tags r:id="rId4"/>
            </p:custDataLst>
          </p:nvPr>
        </p:nvSpPr>
        <p:spPr>
          <a:xfrm>
            <a:off x="2917825" y="3811270"/>
            <a:ext cx="4340225" cy="119316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6835" h="1879">
                <a:moveTo>
                  <a:pt x="938" y="0"/>
                </a:moveTo>
                <a:lnTo>
                  <a:pt x="2318" y="0"/>
                </a:lnTo>
                <a:lnTo>
                  <a:pt x="2318" y="2"/>
                </a:lnTo>
                <a:lnTo>
                  <a:pt x="2462" y="2"/>
                </a:lnTo>
                <a:lnTo>
                  <a:pt x="2831" y="2"/>
                </a:lnTo>
                <a:lnTo>
                  <a:pt x="2831" y="2"/>
                </a:lnTo>
                <a:lnTo>
                  <a:pt x="2839" y="2"/>
                </a:lnTo>
                <a:lnTo>
                  <a:pt x="4461" y="2"/>
                </a:lnTo>
                <a:lnTo>
                  <a:pt x="4973" y="2"/>
                </a:lnTo>
                <a:lnTo>
                  <a:pt x="4973" y="326"/>
                </a:lnTo>
                <a:lnTo>
                  <a:pt x="4461" y="326"/>
                </a:lnTo>
                <a:lnTo>
                  <a:pt x="2839" y="326"/>
                </a:lnTo>
                <a:lnTo>
                  <a:pt x="2831" y="326"/>
                </a:lnTo>
                <a:lnTo>
                  <a:pt x="2831" y="326"/>
                </a:lnTo>
                <a:lnTo>
                  <a:pt x="2462" y="326"/>
                </a:lnTo>
                <a:lnTo>
                  <a:pt x="1702" y="326"/>
                </a:lnTo>
                <a:lnTo>
                  <a:pt x="1702" y="324"/>
                </a:lnTo>
                <a:lnTo>
                  <a:pt x="960" y="324"/>
                </a:lnTo>
                <a:cubicBezTo>
                  <a:pt x="620" y="324"/>
                  <a:pt x="345" y="599"/>
                  <a:pt x="345" y="938"/>
                </a:cubicBezTo>
                <a:cubicBezTo>
                  <a:pt x="345" y="1278"/>
                  <a:pt x="620" y="1553"/>
                  <a:pt x="960" y="1553"/>
                </a:cubicBezTo>
                <a:lnTo>
                  <a:pt x="3790" y="1553"/>
                </a:lnTo>
                <a:lnTo>
                  <a:pt x="3790" y="1552"/>
                </a:lnTo>
                <a:lnTo>
                  <a:pt x="4955" y="1552"/>
                </a:lnTo>
                <a:lnTo>
                  <a:pt x="4955" y="1553"/>
                </a:lnTo>
                <a:lnTo>
                  <a:pt x="6835" y="1553"/>
                </a:lnTo>
                <a:lnTo>
                  <a:pt x="6835" y="1877"/>
                </a:lnTo>
                <a:lnTo>
                  <a:pt x="4955" y="1877"/>
                </a:lnTo>
                <a:lnTo>
                  <a:pt x="4955" y="1879"/>
                </a:lnTo>
                <a:lnTo>
                  <a:pt x="4955" y="1879"/>
                </a:lnTo>
                <a:lnTo>
                  <a:pt x="2462" y="1879"/>
                </a:lnTo>
                <a:lnTo>
                  <a:pt x="1702" y="1879"/>
                </a:lnTo>
                <a:lnTo>
                  <a:pt x="1702" y="1877"/>
                </a:lnTo>
                <a:lnTo>
                  <a:pt x="938" y="1877"/>
                </a:lnTo>
                <a:cubicBezTo>
                  <a:pt x="420" y="1877"/>
                  <a:pt x="0" y="1457"/>
                  <a:pt x="0" y="938"/>
                </a:cubicBezTo>
                <a:cubicBezTo>
                  <a:pt x="0" y="420"/>
                  <a:pt x="420" y="0"/>
                  <a:pt x="938"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18" name="序号"/>
          <p:cNvSpPr/>
          <p:nvPr>
            <p:custDataLst>
              <p:tags r:id="rId5"/>
            </p:custDataLst>
          </p:nvPr>
        </p:nvSpPr>
        <p:spPr>
          <a:xfrm>
            <a:off x="4189095" y="2677795"/>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1</a:t>
            </a:r>
            <a:endParaRPr lang="en-US" altLang="zh-CN" sz="1400" b="1">
              <a:solidFill>
                <a:schemeClr val="accent1"/>
              </a:solidFill>
              <a:latin typeface="+mn-ea"/>
              <a:cs typeface="+mn-ea"/>
              <a:sym typeface="+mn-ea"/>
            </a:endParaRPr>
          </a:p>
        </p:txBody>
      </p:sp>
      <p:sp>
        <p:nvSpPr>
          <p:cNvPr id="20" name="序号"/>
          <p:cNvSpPr/>
          <p:nvPr>
            <p:custDataLst>
              <p:tags r:id="rId6"/>
            </p:custDataLst>
          </p:nvPr>
        </p:nvSpPr>
        <p:spPr>
          <a:xfrm>
            <a:off x="5698490" y="3679825"/>
            <a:ext cx="492760" cy="492760"/>
          </a:xfrm>
          <a:prstGeom prst="ellipse">
            <a:avLst/>
          </a:prstGeom>
          <a:solidFill>
            <a:srgbClr val="FFFFFF"/>
          </a:solidFill>
          <a:ln w="34925">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a:bodyPr>
          <a:lstStyle/>
          <a:p>
            <a:pPr lvl="0" algn="ctr">
              <a:spcBef>
                <a:spcPct val="0"/>
              </a:spcBef>
              <a:spcAft>
                <a:spcPct val="0"/>
              </a:spcAft>
              <a:buClrTx/>
              <a:buSzTx/>
              <a:buFontTx/>
            </a:pPr>
            <a:r>
              <a:rPr lang="en-US" altLang="zh-CN" sz="1400" b="1">
                <a:solidFill>
                  <a:schemeClr val="accent2"/>
                </a:solidFill>
                <a:latin typeface="+mn-ea"/>
                <a:cs typeface="+mn-ea"/>
                <a:sym typeface="+mn-ea"/>
              </a:rPr>
              <a:t>3</a:t>
            </a:r>
            <a:endParaRPr lang="en-US" altLang="zh-CN" sz="1400" b="1">
              <a:solidFill>
                <a:schemeClr val="accent2"/>
              </a:solidFill>
              <a:latin typeface="+mn-ea"/>
              <a:cs typeface="+mn-ea"/>
              <a:sym typeface="+mn-ea"/>
            </a:endParaRPr>
          </a:p>
        </p:txBody>
      </p:sp>
      <p:sp>
        <p:nvSpPr>
          <p:cNvPr id="22" name="序号"/>
          <p:cNvSpPr/>
          <p:nvPr>
            <p:custDataLst>
              <p:tags r:id="rId7"/>
            </p:custDataLst>
          </p:nvPr>
        </p:nvSpPr>
        <p:spPr>
          <a:xfrm>
            <a:off x="7204075" y="4663440"/>
            <a:ext cx="492760" cy="492760"/>
          </a:xfrm>
          <a:prstGeom prst="ellipse">
            <a:avLst/>
          </a:prstGeom>
          <a:solidFill>
            <a:srgbClr val="FFFFFF"/>
          </a:solidFill>
          <a:ln w="34925">
            <a:solidFill>
              <a:schemeClr val="accent3"/>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a:bodyPr>
          <a:lstStyle/>
          <a:p>
            <a:pPr lvl="0" algn="ctr">
              <a:spcBef>
                <a:spcPct val="0"/>
              </a:spcBef>
              <a:spcAft>
                <a:spcPct val="0"/>
              </a:spcAft>
              <a:buClrTx/>
              <a:buSzTx/>
              <a:buFontTx/>
            </a:pPr>
            <a:r>
              <a:rPr lang="en-US" altLang="zh-CN" sz="1400" b="1">
                <a:solidFill>
                  <a:schemeClr val="accent3"/>
                </a:solidFill>
                <a:latin typeface="+mn-ea"/>
                <a:cs typeface="+mn-ea"/>
                <a:sym typeface="+mn-ea"/>
              </a:rPr>
              <a:t>5</a:t>
            </a:r>
            <a:endParaRPr lang="en-US" altLang="zh-CN" sz="1400" b="1">
              <a:solidFill>
                <a:schemeClr val="accent3"/>
              </a:solidFill>
              <a:latin typeface="+mn-ea"/>
              <a:cs typeface="+mn-ea"/>
              <a:sym typeface="+mn-ea"/>
            </a:endParaRPr>
          </a:p>
        </p:txBody>
      </p:sp>
      <p:sp>
        <p:nvSpPr>
          <p:cNvPr id="24" name="矩形 23"/>
          <p:cNvSpPr/>
          <p:nvPr>
            <p:custDataLst>
              <p:tags r:id="rId8"/>
            </p:custDataLst>
          </p:nvPr>
        </p:nvSpPr>
        <p:spPr>
          <a:xfrm>
            <a:off x="6098655" y="5249545"/>
            <a:ext cx="2703600" cy="334800"/>
          </a:xfrm>
          <a:prstGeom prst="rect">
            <a:avLst/>
          </a:prstGeom>
          <a:noFill/>
        </p:spPr>
        <p:txBody>
          <a:bodyPr wrap="square" lIns="0" tIns="0" rIns="0" bIns="0" rtlCol="0" anchor="b" anchorCtr="0">
            <a:noAutofit/>
          </a:bodyPr>
          <a:lstStyle/>
          <a:p>
            <a:pPr algn="ctr">
              <a:spcBef>
                <a:spcPct val="0"/>
              </a:spcBef>
              <a:spcAft>
                <a:spcPct val="0"/>
              </a:spcAft>
            </a:pPr>
            <a:r>
              <a:rPr lang="zh-CN" altLang="en-US" b="1" dirty="0">
                <a:solidFill>
                  <a:schemeClr val="tx1"/>
                </a:solidFill>
                <a:latin typeface="+mn-ea"/>
                <a:cs typeface="+mn-ea"/>
                <a:sym typeface="+mn-ea"/>
              </a:rPr>
              <a:t>《建筑电气工程施工质量验收规范》</a:t>
            </a:r>
            <a:r>
              <a:rPr lang="en-US" altLang="zh-CN" b="1" dirty="0">
                <a:solidFill>
                  <a:schemeClr val="tx1"/>
                </a:solidFill>
                <a:latin typeface="+mn-ea"/>
                <a:cs typeface="+mn-ea"/>
                <a:sym typeface="+mn-ea"/>
              </a:rPr>
              <a:t>GB50303-2015</a:t>
            </a:r>
            <a:endParaRPr lang="en-US" altLang="zh-CN" b="1" dirty="0">
              <a:solidFill>
                <a:schemeClr val="tx1"/>
              </a:solidFill>
              <a:latin typeface="+mn-ea"/>
              <a:cs typeface="+mn-ea"/>
              <a:sym typeface="+mn-ea"/>
            </a:endParaRPr>
          </a:p>
        </p:txBody>
      </p:sp>
      <p:sp>
        <p:nvSpPr>
          <p:cNvPr id="26" name="矩形 25"/>
          <p:cNvSpPr/>
          <p:nvPr>
            <p:custDataLst>
              <p:tags r:id="rId9"/>
            </p:custDataLst>
          </p:nvPr>
        </p:nvSpPr>
        <p:spPr>
          <a:xfrm>
            <a:off x="8873808" y="3684905"/>
            <a:ext cx="2703195" cy="335280"/>
          </a:xfrm>
          <a:prstGeom prst="rect">
            <a:avLst/>
          </a:prstGeom>
          <a:noFill/>
        </p:spPr>
        <p:txBody>
          <a:bodyPr wrap="square" lIns="0" tIns="0" rIns="0" bIns="0" rtlCol="0" anchor="t" anchorCtr="0">
            <a:noAutofit/>
          </a:bodyPr>
          <a:lstStyle/>
          <a:p>
            <a:pPr algn="ctr">
              <a:spcBef>
                <a:spcPct val="0"/>
              </a:spcBef>
              <a:spcAft>
                <a:spcPct val="0"/>
              </a:spcAft>
            </a:pPr>
            <a:r>
              <a:rPr lang="zh-CN" altLang="en-US" b="1" dirty="0">
                <a:solidFill>
                  <a:schemeClr val="tx1"/>
                </a:solidFill>
                <a:latin typeface="+mn-ea"/>
                <a:cs typeface="+mn-ea"/>
                <a:sym typeface="+mn-ea"/>
              </a:rPr>
              <a:t>《电气安装工程预算定额》</a:t>
            </a:r>
            <a:endParaRPr lang="en-US" altLang="zh-CN" b="1" dirty="0">
              <a:solidFill>
                <a:schemeClr val="tx1"/>
              </a:solidFill>
              <a:latin typeface="+mn-ea"/>
              <a:cs typeface="+mn-ea"/>
              <a:sym typeface="+mn-ea"/>
            </a:endParaRPr>
          </a:p>
        </p:txBody>
      </p:sp>
      <p:sp>
        <p:nvSpPr>
          <p:cNvPr id="28" name="矩形 27"/>
          <p:cNvSpPr/>
          <p:nvPr>
            <p:custDataLst>
              <p:tags r:id="rId10"/>
            </p:custDataLst>
          </p:nvPr>
        </p:nvSpPr>
        <p:spPr>
          <a:xfrm>
            <a:off x="4593070" y="3323590"/>
            <a:ext cx="2703600" cy="334800"/>
          </a:xfrm>
          <a:prstGeom prst="rect">
            <a:avLst/>
          </a:prstGeom>
          <a:noFill/>
        </p:spPr>
        <p:txBody>
          <a:bodyPr wrap="square" lIns="0" tIns="0" rIns="0" bIns="0" rtlCol="0" anchor="b" anchorCtr="0">
            <a:noAutofit/>
          </a:bodyPr>
          <a:lstStyle/>
          <a:p>
            <a:pPr algn="ctr">
              <a:spcBef>
                <a:spcPct val="0"/>
              </a:spcBef>
              <a:spcAft>
                <a:spcPct val="0"/>
              </a:spcAft>
            </a:pPr>
            <a:r>
              <a:rPr lang="zh-CN" altLang="en-US" b="1" dirty="0">
                <a:solidFill>
                  <a:schemeClr val="tx1"/>
                </a:solidFill>
                <a:latin typeface="+mn-ea"/>
                <a:cs typeface="+mn-ea"/>
                <a:sym typeface="+mn-ea"/>
              </a:rPr>
              <a:t>《工程造价管理基础理论与相关法规》</a:t>
            </a:r>
            <a:endParaRPr lang="zh-CN" altLang="en-US" b="1" dirty="0">
              <a:solidFill>
                <a:schemeClr val="tx1"/>
              </a:solidFill>
              <a:latin typeface="+mn-ea"/>
              <a:cs typeface="+mn-ea"/>
              <a:sym typeface="+mn-ea"/>
            </a:endParaRPr>
          </a:p>
        </p:txBody>
      </p:sp>
      <p:sp>
        <p:nvSpPr>
          <p:cNvPr id="2" name="序号"/>
          <p:cNvSpPr/>
          <p:nvPr>
            <p:custDataLst>
              <p:tags r:id="rId11"/>
            </p:custDataLst>
          </p:nvPr>
        </p:nvSpPr>
        <p:spPr>
          <a:xfrm>
            <a:off x="8692515" y="3187065"/>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2</a:t>
            </a:r>
            <a:endParaRPr lang="en-US" altLang="zh-CN" sz="1400" b="1">
              <a:solidFill>
                <a:schemeClr val="accent1"/>
              </a:solidFill>
              <a:latin typeface="+mn-ea"/>
              <a:cs typeface="+mn-ea"/>
              <a:sym typeface="+mn-ea"/>
            </a:endParaRPr>
          </a:p>
        </p:txBody>
      </p:sp>
      <p:sp>
        <p:nvSpPr>
          <p:cNvPr id="3" name="序号"/>
          <p:cNvSpPr/>
          <p:nvPr>
            <p:custDataLst>
              <p:tags r:id="rId12"/>
            </p:custDataLst>
          </p:nvPr>
        </p:nvSpPr>
        <p:spPr>
          <a:xfrm>
            <a:off x="10149205" y="4663440"/>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fontScale="25000"/>
          </a:bodyPr>
          <a:lstStyle/>
          <a:p>
            <a:pPr lvl="0" algn="ctr">
              <a:spcBef>
                <a:spcPct val="0"/>
              </a:spcBef>
              <a:spcAft>
                <a:spcPct val="0"/>
              </a:spcAft>
              <a:buClrTx/>
              <a:buSzTx/>
              <a:buFontTx/>
            </a:pPr>
            <a:r>
              <a:rPr lang="en-US" altLang="zh-CN" sz="1400" b="1">
                <a:solidFill>
                  <a:schemeClr val="accent1"/>
                </a:solidFill>
                <a:latin typeface="+mn-ea"/>
                <a:cs typeface="+mn-ea"/>
                <a:sym typeface="+mn-ea"/>
              </a:rPr>
              <a:t> </a:t>
            </a:r>
            <a:endParaRPr lang="en-US" altLang="zh-CN" sz="1400" b="1">
              <a:solidFill>
                <a:schemeClr val="accent1"/>
              </a:solidFill>
              <a:latin typeface="+mn-ea"/>
              <a:cs typeface="+mn-ea"/>
              <a:sym typeface="+mn-ea"/>
            </a:endParaRPr>
          </a:p>
          <a:p>
            <a:pPr lvl="0" algn="ctr">
              <a:spcBef>
                <a:spcPct val="0"/>
              </a:spcBef>
              <a:spcAft>
                <a:spcPct val="0"/>
              </a:spcAft>
              <a:buClrTx/>
              <a:buSzTx/>
              <a:buFontTx/>
            </a:pPr>
            <a:r>
              <a:rPr lang="en-US" altLang="zh-CN" sz="6400" b="1">
                <a:solidFill>
                  <a:schemeClr val="accent1"/>
                </a:solidFill>
                <a:latin typeface="+mn-ea"/>
                <a:cs typeface="+mn-ea"/>
                <a:sym typeface="+mn-ea"/>
              </a:rPr>
              <a:t>6</a:t>
            </a:r>
            <a:endParaRPr lang="en-US" altLang="zh-CN" sz="6400" b="1">
              <a:solidFill>
                <a:schemeClr val="accent1"/>
              </a:solidFill>
              <a:latin typeface="+mn-ea"/>
              <a:cs typeface="+mn-ea"/>
              <a:sym typeface="+mn-ea"/>
            </a:endParaRPr>
          </a:p>
          <a:p>
            <a:pPr lvl="0" algn="ctr">
              <a:spcBef>
                <a:spcPct val="0"/>
              </a:spcBef>
              <a:spcAft>
                <a:spcPct val="0"/>
              </a:spcAft>
              <a:buClrTx/>
              <a:buSzTx/>
              <a:buFontTx/>
            </a:pPr>
            <a:endParaRPr lang="en-US" altLang="zh-CN" sz="6400" b="1">
              <a:solidFill>
                <a:schemeClr val="accent1"/>
              </a:solidFill>
              <a:latin typeface="+mn-ea"/>
              <a:cs typeface="+mn-ea"/>
              <a:sym typeface="+mn-ea"/>
            </a:endParaRPr>
          </a:p>
        </p:txBody>
      </p:sp>
      <p:sp>
        <p:nvSpPr>
          <p:cNvPr id="4" name="序号"/>
          <p:cNvSpPr/>
          <p:nvPr>
            <p:custDataLst>
              <p:tags r:id="rId13"/>
            </p:custDataLst>
          </p:nvPr>
        </p:nvSpPr>
        <p:spPr>
          <a:xfrm>
            <a:off x="2755265" y="4239895"/>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rm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4</a:t>
            </a:r>
            <a:endParaRPr lang="en-US" altLang="zh-CN" sz="1400" b="1">
              <a:solidFill>
                <a:schemeClr val="accent1"/>
              </a:solidFill>
              <a:latin typeface="+mn-ea"/>
              <a:cs typeface="+mn-ea"/>
              <a:sym typeface="+mn-ea"/>
            </a:endParaRPr>
          </a:p>
        </p:txBody>
      </p:sp>
      <p:sp>
        <p:nvSpPr>
          <p:cNvPr id="6" name="矩形 5"/>
          <p:cNvSpPr/>
          <p:nvPr>
            <p:custDataLst>
              <p:tags r:id="rId14"/>
            </p:custDataLst>
          </p:nvPr>
        </p:nvSpPr>
        <p:spPr>
          <a:xfrm>
            <a:off x="9198928" y="5156200"/>
            <a:ext cx="2703195" cy="335280"/>
          </a:xfrm>
          <a:prstGeom prst="rect">
            <a:avLst/>
          </a:prstGeom>
          <a:noFill/>
        </p:spPr>
        <p:txBody>
          <a:bodyPr wrap="square" lIns="0" tIns="0" rIns="0" bIns="0" rtlCol="0" anchor="t" anchorCtr="0">
            <a:noAutofit/>
          </a:bodyPr>
          <a:lstStyle/>
          <a:p>
            <a:pPr algn="ctr">
              <a:spcBef>
                <a:spcPct val="0"/>
              </a:spcBef>
              <a:spcAft>
                <a:spcPct val="0"/>
              </a:spcAft>
            </a:pPr>
            <a:r>
              <a:rPr lang="zh-CN" altLang="en-US" b="1" dirty="0">
                <a:solidFill>
                  <a:schemeClr val="tx1"/>
                </a:solidFill>
                <a:latin typeface="+mn-ea"/>
                <a:cs typeface="+mn-ea"/>
                <a:sym typeface="+mn-ea"/>
              </a:rPr>
              <a:t>广联达</a:t>
            </a:r>
            <a:r>
              <a:rPr lang="en-US" altLang="zh-CN" b="1" dirty="0">
                <a:solidFill>
                  <a:schemeClr val="tx1"/>
                </a:solidFill>
                <a:latin typeface="+mn-ea"/>
                <a:cs typeface="+mn-ea"/>
                <a:sym typeface="+mn-ea"/>
              </a:rPr>
              <a:t>BIM</a:t>
            </a:r>
            <a:r>
              <a:rPr lang="zh-CN" altLang="en-US" b="1" dirty="0">
                <a:solidFill>
                  <a:schemeClr val="tx1"/>
                </a:solidFill>
                <a:latin typeface="+mn-ea"/>
                <a:cs typeface="+mn-ea"/>
                <a:sym typeface="+mn-ea"/>
              </a:rPr>
              <a:t>安装计量算量软件的预算手册与教程</a:t>
            </a:r>
            <a:endParaRPr lang="zh-CN" altLang="en-US" b="1" dirty="0">
              <a:solidFill>
                <a:schemeClr val="tx1"/>
              </a:solidFill>
              <a:latin typeface="+mn-ea"/>
              <a:cs typeface="+mn-ea"/>
              <a:sym typeface="+mn-ea"/>
            </a:endParaRPr>
          </a:p>
        </p:txBody>
      </p:sp>
      <p:sp>
        <p:nvSpPr>
          <p:cNvPr id="7" name="矩形 6"/>
          <p:cNvSpPr/>
          <p:nvPr>
            <p:custDataLst>
              <p:tags r:id="rId15"/>
            </p:custDataLst>
          </p:nvPr>
        </p:nvSpPr>
        <p:spPr>
          <a:xfrm>
            <a:off x="507683" y="4747260"/>
            <a:ext cx="2703195" cy="335280"/>
          </a:xfrm>
          <a:prstGeom prst="rect">
            <a:avLst/>
          </a:prstGeom>
          <a:noFill/>
        </p:spPr>
        <p:txBody>
          <a:bodyPr wrap="square" lIns="0" tIns="0" rIns="0" bIns="0" rtlCol="0" anchor="t" anchorCtr="0">
            <a:noAutofit/>
          </a:bodyPr>
          <a:lstStyle/>
          <a:p>
            <a:pPr algn="ctr">
              <a:spcBef>
                <a:spcPct val="0"/>
              </a:spcBef>
              <a:spcAft>
                <a:spcPct val="0"/>
              </a:spcAft>
            </a:pPr>
            <a:r>
              <a:rPr lang="zh-CN" altLang="en-US" b="1" dirty="0">
                <a:solidFill>
                  <a:schemeClr val="tx1"/>
                </a:solidFill>
                <a:latin typeface="+mn-ea"/>
                <a:cs typeface="+mn-ea"/>
                <a:sym typeface="+mn-ea"/>
              </a:rPr>
              <a:t>《电气工程识图与</a:t>
            </a:r>
            <a:r>
              <a:rPr lang="en-US" altLang="zh-CN" b="1" dirty="0">
                <a:solidFill>
                  <a:schemeClr val="tx1"/>
                </a:solidFill>
                <a:latin typeface="+mn-ea"/>
                <a:cs typeface="+mn-ea"/>
                <a:sym typeface="+mn-ea"/>
              </a:rPr>
              <a:t>CAD</a:t>
            </a:r>
            <a:r>
              <a:rPr lang="zh-CN" altLang="en-US" b="1" dirty="0">
                <a:solidFill>
                  <a:schemeClr val="tx1"/>
                </a:solidFill>
                <a:latin typeface="+mn-ea"/>
                <a:cs typeface="+mn-ea"/>
                <a:sym typeface="+mn-ea"/>
              </a:rPr>
              <a:t>》</a:t>
            </a:r>
            <a:endParaRPr lang="en-US" altLang="zh-CN" b="1" dirty="0">
              <a:solidFill>
                <a:schemeClr val="tx1"/>
              </a:solidFill>
              <a:latin typeface="+mn-ea"/>
              <a:cs typeface="+mn-ea"/>
              <a:sym typeface="+mn-ea"/>
            </a:endParaRPr>
          </a:p>
        </p:txBody>
      </p:sp>
      <p:sp>
        <p:nvSpPr>
          <p:cNvPr id="8" name="矩形 7"/>
          <p:cNvSpPr/>
          <p:nvPr>
            <p:custDataLst>
              <p:tags r:id="rId16"/>
            </p:custDataLst>
          </p:nvPr>
        </p:nvSpPr>
        <p:spPr>
          <a:xfrm>
            <a:off x="3083878" y="2138680"/>
            <a:ext cx="2703195" cy="335280"/>
          </a:xfrm>
          <a:prstGeom prst="rect">
            <a:avLst/>
          </a:prstGeom>
          <a:noFill/>
        </p:spPr>
        <p:txBody>
          <a:bodyPr wrap="square" lIns="0" tIns="0" rIns="0" bIns="0" rtlCol="0" anchor="t" anchorCtr="0">
            <a:noAutofit/>
          </a:bodyPr>
          <a:lstStyle/>
          <a:p>
            <a:pPr algn="ctr">
              <a:spcBef>
                <a:spcPct val="0"/>
              </a:spcBef>
              <a:spcAft>
                <a:spcPct val="0"/>
              </a:spcAft>
            </a:pPr>
            <a:r>
              <a:rPr lang="zh-CN" altLang="en-US" b="1" dirty="0">
                <a:solidFill>
                  <a:schemeClr val="tx1"/>
                </a:solidFill>
                <a:latin typeface="+mn-ea"/>
                <a:cs typeface="+mn-ea"/>
                <a:sym typeface="+mn-ea"/>
              </a:rPr>
              <a:t>《建筑工程工程量清单计价规范》</a:t>
            </a:r>
            <a:r>
              <a:rPr lang="en-US" altLang="zh-CN" b="1" dirty="0">
                <a:solidFill>
                  <a:schemeClr val="tx1"/>
                </a:solidFill>
                <a:latin typeface="+mn-ea"/>
                <a:cs typeface="+mn-ea"/>
                <a:sym typeface="+mn-ea"/>
              </a:rPr>
              <a:t>(GB50500-2013)</a:t>
            </a:r>
            <a:endParaRPr lang="en-US" altLang="zh-CN" b="1" dirty="0">
              <a:solidFill>
                <a:schemeClr val="tx1"/>
              </a:solidFill>
              <a:latin typeface="+mn-ea"/>
              <a:cs typeface="+mn-ea"/>
              <a:sym typeface="+mn-ea"/>
            </a:endParaRPr>
          </a:p>
        </p:txBody>
      </p:sp>
    </p:spTree>
    <p:custDataLst>
      <p:tags r:id="rId1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3"/>
            <p:custDataLst>
              <p:tags r:id="rId1"/>
            </p:custDataLst>
          </p:nvPr>
        </p:nvSpPr>
        <p:spPr/>
        <p:txBody>
          <a:bodyPr/>
          <a:lstStyle/>
          <a:p>
            <a:r>
              <a:rPr lang="zh-CN" altLang="en-US"/>
              <a:t>PART-0</a:t>
            </a:r>
            <a:r>
              <a:t>5</a:t>
            </a:r>
          </a:p>
        </p:txBody>
      </p:sp>
      <p:sp>
        <p:nvSpPr>
          <p:cNvPr id="4" name="标题 3"/>
          <p:cNvSpPr>
            <a:spLocks noGrp="1"/>
          </p:cNvSpPr>
          <p:nvPr>
            <p:ph type="title" idx="2"/>
            <p:custDataLst>
              <p:tags r:id="rId2"/>
            </p:custDataLst>
          </p:nvPr>
        </p:nvSpPr>
        <p:spPr/>
        <p:txBody>
          <a:bodyPr/>
          <a:lstStyle/>
          <a:p>
            <a:r>
              <a:rPr spc="300">
                <a:solidFill>
                  <a:schemeClr val="tx1">
                    <a:lumMod val="85000"/>
                    <a:lumOff val="15000"/>
                  </a:schemeClr>
                </a:solidFill>
                <a:sym typeface="+mn-ea"/>
              </a:rPr>
              <a:t>结语</a:t>
            </a:r>
            <a:endParaRPr lang="zh-CN" alt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节编号"/>
          <p:cNvSpPr>
            <a:spLocks noGrp="1"/>
          </p:cNvSpPr>
          <p:nvPr>
            <p:ph type="body" sz="quarter" idx="13"/>
            <p:custDataLst>
              <p:tags r:id="rId1"/>
            </p:custDataLst>
          </p:nvPr>
        </p:nvSpPr>
        <p:spPr>
          <a:xfrm>
            <a:off x="5675630" y="2208530"/>
            <a:ext cx="774065" cy="651510"/>
          </a:xfrm>
        </p:spPr>
        <p:txBody>
          <a:bodyPr>
            <a:normAutofit fontScale="25000"/>
          </a:bodyPr>
          <a:lstStyle/>
          <a:p>
            <a:r>
              <a:rPr lang="en-US" altLang="zh-CN"/>
              <a:t> </a:t>
            </a:r>
            <a:endParaRPr lang="en-US" altLang="zh-CN"/>
          </a:p>
        </p:txBody>
      </p:sp>
      <p:sp>
        <p:nvSpPr>
          <p:cNvPr id="4" name="标题"/>
          <p:cNvSpPr>
            <a:spLocks noGrp="1"/>
          </p:cNvSpPr>
          <p:nvPr>
            <p:ph type="title"/>
            <p:custDataLst>
              <p:tags r:id="rId2"/>
            </p:custDataLst>
          </p:nvPr>
        </p:nvSpPr>
        <p:spPr/>
        <p:txBody>
          <a:bodyPr>
            <a:noAutofit/>
          </a:bodyPr>
          <a:lstStyle/>
          <a:p>
            <a:r>
              <a:rPr lang="zh-CN" altLang="en-US" sz="2000">
                <a:solidFill>
                  <a:schemeClr val="tx1"/>
                </a:solidFill>
                <a:uFillTx/>
                <a:latin typeface="+中文标题" charset="0"/>
              </a:rPr>
              <a:t>在编制这份电气工程预算书的过程中，我曾对着复杂的图纸一筹莫展，也曾因一个数据的反复调整而焦头烂额，但每一次突破都让我对工程造价的专业内涵有了更真切的理解。它不再是课本上冰冷的公式，而是串联起设计、施工与成本的关键纽带。通过这次实操，我切实掌握了预算编制的流程与方法，也发现了自身在专业细节处理上的不足，每一步都让我深刻体会到工程造价工作</a:t>
            </a:r>
            <a:r>
              <a:rPr lang="en-US" altLang="zh-CN" sz="2000">
                <a:solidFill>
                  <a:schemeClr val="tx1"/>
                </a:solidFill>
                <a:uFillTx/>
                <a:latin typeface="+中文标题" charset="0"/>
              </a:rPr>
              <a:t>“</a:t>
            </a:r>
            <a:r>
              <a:rPr lang="zh-CN" altLang="en-US" sz="2000">
                <a:solidFill>
                  <a:schemeClr val="tx1"/>
                </a:solidFill>
                <a:uFillTx/>
                <a:latin typeface="+中文标题" charset="0"/>
              </a:rPr>
              <a:t>差之毫厘，谬以千里</a:t>
            </a:r>
            <a:r>
              <a:rPr lang="en-US" altLang="zh-CN" sz="2000">
                <a:solidFill>
                  <a:schemeClr val="tx1"/>
                </a:solidFill>
                <a:uFillTx/>
                <a:latin typeface="+中文标题" charset="0"/>
              </a:rPr>
              <a:t>”</a:t>
            </a:r>
            <a:r>
              <a:rPr lang="zh-CN" altLang="en-US" sz="2000">
                <a:solidFill>
                  <a:schemeClr val="tx1"/>
                </a:solidFill>
                <a:uFillTx/>
                <a:latin typeface="+中文标题" charset="0"/>
              </a:rPr>
              <a:t>的严谨性。</a:t>
            </a:r>
            <a:endParaRPr lang="zh-CN" altLang="en-US" sz="2000">
              <a:solidFill>
                <a:schemeClr val="tx1"/>
              </a:solidFill>
              <a:uFillTx/>
              <a:latin typeface="+中文标题" charset="0"/>
            </a:endParaRPr>
          </a:p>
        </p:txBody>
      </p:sp>
      <p:sp>
        <p:nvSpPr>
          <p:cNvPr id="5" name="副标题"/>
          <p:cNvSpPr>
            <a:spLocks noGrp="1"/>
          </p:cNvSpPr>
          <p:nvPr>
            <p:ph type="body" idx="1"/>
            <p:custDataLst>
              <p:tags r:id="rId3"/>
            </p:custDataLst>
          </p:nvPr>
        </p:nvSpPr>
        <p:spPr/>
        <p:txBody>
          <a:bodyPr/>
          <a:lstStyle/>
          <a:p>
            <a:r>
              <a:rPr lang="en-US" altLang="zh-CN"/>
              <a:t>  </a:t>
            </a:r>
            <a:endParaRPr lang="en-US" altLang="zh-CN"/>
          </a:p>
          <a:p>
            <a:endParaRPr lang="en-US" altLang="zh-CN"/>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idx="2"/>
            <p:custDataLst>
              <p:tags r:id="rId1"/>
            </p:custDataLst>
          </p:nvPr>
        </p:nvSpPr>
        <p:spPr/>
        <p:txBody>
          <a:bodyPr/>
          <a:lstStyle/>
          <a:p>
            <a:r>
              <a:rPr lang="zh-CN" altLang="en-US"/>
              <a:t>感谢您的观看</a:t>
            </a:r>
            <a:endParaRPr lang="zh-CN" altLang="en-US"/>
          </a:p>
        </p:txBody>
      </p:sp>
      <p:sp>
        <p:nvSpPr>
          <p:cNvPr id="8" name="文本占位符 7"/>
          <p:cNvSpPr>
            <a:spLocks noGrp="1"/>
          </p:cNvSpPr>
          <p:nvPr>
            <p:ph type="body" idx="1"/>
            <p:custDataLst>
              <p:tags r:id="rId2"/>
            </p:custDataLst>
          </p:nvPr>
        </p:nvSpPr>
        <p:spPr/>
        <p:txBody>
          <a:bodyPr/>
          <a:lstStyle/>
          <a:p>
            <a:r>
              <a:rPr lang="zh-CN" altLang="en-US"/>
              <a:t>汇报人：黄诗晓</a:t>
            </a:r>
            <a:endParaRPr>
              <a:ea typeface="宋体" panose="02010600030101010101" pitchFamily="2" charset="-122"/>
            </a:endParaRPr>
          </a:p>
        </p:txBody>
      </p:sp>
    </p:spTree>
    <p:custDataLst>
      <p:tags r:id="rId3"/>
    </p:custDataLst>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UNIT_CONTENT_GROUP_TYPE" val="contentchip"/>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7.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SUBTYPE" val="b"/>
</p:tagLst>
</file>

<file path=ppt/tags/tag8.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7.xml><?xml version="1.0" encoding="utf-8"?>
<p:tagLst xmlns:p="http://schemas.openxmlformats.org/presentationml/2006/main">
  <p:tag name="KSO_WM_UNIT_ISCONTENTSTITLE" val="1"/>
  <p:tag name="KSO_WM_UNIT_ISNUMDGMTITLE" val="0"/>
  <p:tag name="KSO_WM_UNIT_PRESET_TEXT" val="CONTENT"/>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23.xml><?xml version="1.0" encoding="utf-8"?>
<p:tagLst xmlns:p="http://schemas.openxmlformats.org/presentationml/2006/main">
  <p:tag name="KSO_WM_UNIT_PRESET_TEXT" val="PART-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 name="KSO_WM_UNIT_PRESET_TEXT" val="添加章节标题"/>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 name="KSO_WM_UNIT_PRESET_TEXT" val="单击此处添加标题"/>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PRESET_TEXT" val="单击此处添加标题"/>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PRESET_TEXT" val="单击此处添加标题"/>
</p:tagLst>
</file>

<file path=ppt/tags/tag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 name="KSO_WM_UNIT_PRESET_TEXT" val="单击此处添加标题"/>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 name="KSO_WM_UNIT_PRESET_TEXT" val="单击此处添加副标题"/>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 name="KSO_WM_UNIT_PRESET_TEXT" val="单击此处添加标题"/>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 name="KSO_WM_UNIT_CONTENT_GROUP_TYPE" val="contentchip"/>
</p:tagLst>
</file>

<file path=ppt/tags/tag62.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63.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SUBTYPE" val="b"/>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UNIT_CONTENT_GROUP_TYPE" val="contentchip"/>
</p:tagLst>
</file>

<file path=ppt/tags/tag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Lst>
</file>

<file path=ppt/tags/tag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259"/>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9"/>
</p:tagLst>
</file>

<file path=ppt/tags/tag75.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59"/>
  <p:tag name="KSO_WM_SPECIAL_SOURCE" val="bdnull"/>
  <p:tag name="KSO_WM_TEMPLATE_THUMBS_INDEX" val="1、9"/>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UNIT_CONTENT_GROUP_TYPE" val="contentchip"/>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UNIT_CONTENT_GROUP_TYPE" val="contentchip"/>
</p:tagLst>
</file>

<file path=ppt/tags/tag8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82.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SUBTYPE" val="b"/>
</p:tagLst>
</file>

<file path=ppt/tags/tag8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92.xml><?xml version="1.0" encoding="utf-8"?>
<p:tagLst xmlns:p="http://schemas.openxmlformats.org/presentationml/2006/main">
  <p:tag name="KSO_WM_UNIT_ISCONTENTSTITLE" val="1"/>
  <p:tag name="KSO_WM_UNIT_ISNUMDGMTITLE" val="0"/>
  <p:tag name="KSO_WM_UNIT_PRESET_TEXT" val="CONTENT"/>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98.xml><?xml version="1.0" encoding="utf-8"?>
<p:tagLst xmlns:p="http://schemas.openxmlformats.org/presentationml/2006/main">
  <p:tag name="KSO_WM_UNIT_PRESET_TEXT" val="PART-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 name="KSO_WM_UNIT_PRESET_TEXT" val="添加章节标题"/>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 name="KSO_WM_UNIT_CONTENT_GROUP_TYPE" val="contentchip"/>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 name="KSO_WM_UNIT_PRESET_TEXT" val="单击此处添加标题"/>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PRESET_TEXT" val="单击此处添加标题"/>
</p:tagLst>
</file>

<file path=ppt/tags/tag1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PRESET_TEXT" val="单击此处添加标题"/>
</p:tagLst>
</file>

<file path=ppt/tags/tag1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 name="KSO_WM_UNIT_PRESET_TEXT" val="单击此处添加标题"/>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2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 name="KSO_WM_UNIT_PRESET_TEXT" val="单击此处添加副标题"/>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 name="KSO_WM_UNIT_PRESET_TEXT" val="单击此处添加标题"/>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 name="KSO_WM_UNIT_CONTENT_GROUP_TYPE" val="contentchip"/>
</p:tagLst>
</file>

<file path=ppt/tags/tag137.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138.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SUBTYPE" val="b"/>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UNIT_CONTENT_GROUP_TYPE" val="contentchip"/>
</p:tagLst>
</file>

<file path=ppt/tags/tag1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259"/>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9"/>
</p:tagLst>
</file>

<file path=ppt/tags/tag150.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59"/>
  <p:tag name="KSO_WM_SPECIAL_SOURCE" val="bdnull"/>
  <p:tag name="KSO_WM_TEMPLATE_THUMBS_INDEX" val="1、9"/>
</p:tagLst>
</file>

<file path=ppt/tags/tag1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1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1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UNIT_CONTENT_GROUP_TYPE" val="contentchip"/>
</p:tagLst>
</file>

<file path=ppt/tags/tag1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UNIT_CONTENT_GROUP_TYPE" val="contentchip"/>
</p:tagLst>
</file>

<file path=ppt/tags/tag15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1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157.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SUBTYPE" val="b"/>
</p:tagLst>
</file>

<file path=ppt/tags/tag158.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7.xml><?xml version="1.0" encoding="utf-8"?>
<p:tagLst xmlns:p="http://schemas.openxmlformats.org/presentationml/2006/main">
  <p:tag name="KSO_WM_UNIT_ISCONTENTSTITLE" val="1"/>
  <p:tag name="KSO_WM_UNIT_ISNUMDGMTITLE" val="0"/>
  <p:tag name="KSO_WM_UNIT_PRESET_TEXT" val="CONTENT"/>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173.xml><?xml version="1.0" encoding="utf-8"?>
<p:tagLst xmlns:p="http://schemas.openxmlformats.org/presentationml/2006/main">
  <p:tag name="KSO_WM_UNIT_PRESET_TEXT" val="PART-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1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 name="KSO_WM_UNIT_PRESET_TEXT" val="添加章节标题"/>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 name="KSO_WM_UNIT_CONTENT_GROUP_TYPE" val="contentchip"/>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7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8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8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 name="KSO_WM_UNIT_PRESET_TEXT" val="单击此处添加标题"/>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8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PRESET_TEXT" val="单击此处添加标题"/>
</p:tagLst>
</file>

<file path=ppt/tags/tag1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1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PRESET_TEXT" val="单击此处添加标题"/>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 name="KSO_WM_UNIT_PRESET_TEXT" val="单击此处添加标题"/>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0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 name="KSO_WM_UNIT_PRESET_TEXT" val="单击此处添加副标题"/>
</p:tagLst>
</file>

<file path=ppt/tags/tag2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 name="KSO_WM_UNIT_PRESET_TEXT" val="单击此处添加标题"/>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2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2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 name="KSO_WM_UNIT_CONTENT_GROUP_TYPE" val="contentchip"/>
</p:tagLst>
</file>

<file path=ppt/tags/tag212.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213.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SUBTYPE" val="b"/>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UNIT_CONTENT_GROUP_TYPE" val="contentchip"/>
</p:tagLst>
</file>

<file path=ppt/tags/tag2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Lst>
</file>

<file path=ppt/tags/tag2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259"/>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9"/>
</p:tagLst>
</file>

<file path=ppt/tags/tag225.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59"/>
  <p:tag name="KSO_WM_SPECIAL_SOURCE" val="bdnull"/>
  <p:tag name="KSO_WM_TEMPLATE_THUMBS_INDEX" val="1、9"/>
</p:tagLst>
</file>

<file path=ppt/tags/tag2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2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UNIT_CONTENT_GROUP_TYPE" val="contentchip"/>
</p:tagLst>
</file>

<file path=ppt/tags/tag2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UNIT_CONTENT_GROUP_TYPE" val="contentchip"/>
</p:tagLst>
</file>

<file path=ppt/tags/tag230.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2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232.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SUBTYPE" val="b"/>
</p:tagLst>
</file>

<file path=ppt/tags/tag233.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42.xml><?xml version="1.0" encoding="utf-8"?>
<p:tagLst xmlns:p="http://schemas.openxmlformats.org/presentationml/2006/main">
  <p:tag name="KSO_WM_UNIT_ISCONTENTSTITLE" val="1"/>
  <p:tag name="KSO_WM_UNIT_ISNUMDGMTITLE" val="0"/>
  <p:tag name="KSO_WM_UNIT_PRESET_TEXT" val="CONTENT"/>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24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248.xml><?xml version="1.0" encoding="utf-8"?>
<p:tagLst xmlns:p="http://schemas.openxmlformats.org/presentationml/2006/main">
  <p:tag name="KSO_WM_UNIT_PRESET_TEXT" val="PART-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 name="KSO_WM_UNIT_PRESET_TEXT" val="添加章节标题"/>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 name="KSO_WM_UNIT_CONTENT_GROUP_TYPE" val="contentchip"/>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 name="KSO_WM_UNIT_PRESET_TEXT" val="单击此处添加标题"/>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PRESET_TEXT" val="单击此处添加标题"/>
</p:tagLst>
</file>

<file path=ppt/tags/tag2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PRESET_TEXT" val="单击此处添加标题"/>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 name="KSO_WM_UNIT_PRESET_TEXT" val="单击此处添加标题"/>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7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 name="KSO_WM_UNIT_PRESET_TEXT" val="单击此处添加副标题"/>
</p:tagLst>
</file>

<file path=ppt/tags/tag28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 name="KSO_WM_UNIT_PRESET_TEXT" val="单击此处添加标题"/>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28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2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 name="KSO_WM_UNIT_CONTENT_GROUP_TYPE" val="contentchip"/>
</p:tagLst>
</file>

<file path=ppt/tags/tag287.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288.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SUBTYPE" val="b"/>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UNIT_CONTENT_GROUP_TYPE" val="contentchip"/>
</p:tagLst>
</file>

<file path=ppt/tags/tag29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Lst>
</file>

<file path=ppt/tags/tag2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259"/>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9"/>
</p:tagLst>
</file>

<file path=ppt/tags/tag300.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59"/>
  <p:tag name="KSO_WM_SPECIAL_SOURCE" val="bdnull"/>
  <p:tag name="KSO_WM_TEMPLATE_THUMBS_INDEX" val="1、9"/>
</p:tagLst>
</file>

<file path=ppt/tags/tag3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Lst>
</file>

<file path=ppt/tags/tag3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3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 name="KSO_WM_UNIT_CONTENT_GROUP_TYPE" val="contentchip"/>
</p:tagLst>
</file>

<file path=ppt/tags/tag3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UNIT_CONTENT_GROUP_TYPE" val="contentchip"/>
</p:tagLst>
</file>

<file path=ppt/tags/tag305.xml><?xml version="1.0" encoding="utf-8"?>
<p:tagLst xmlns:p="http://schemas.openxmlformats.org/presentationml/2006/main">
  <p:tag name="KSO_WM_UNIT_ISCONTENTSTITLE" val="0"/>
  <p:tag name="KSO_WM_UNIT_ISNUMDGMTITLE" val="0"/>
  <p:tag name="KSO_WM_UNIT_PRESET_TEXT" val="单击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3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307.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SUBTYPE" val="b"/>
</p:tagLst>
</file>

<file path=ppt/tags/tag308.xml><?xml version="1.0" encoding="utf-8"?>
<p:tagLst xmlns:p="http://schemas.openxmlformats.org/presentationml/2006/main">
  <p:tag name="KSO_WM_UNIT_ISCONTENTSTITLE" val="0"/>
  <p:tag name="KSO_WM_UNIT_ISNUMDGMTITLE" val="0"/>
  <p:tag name="KSO_WM_UNIT_PRESET_TEXT" val="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17.xml><?xml version="1.0" encoding="utf-8"?>
<p:tagLst xmlns:p="http://schemas.openxmlformats.org/presentationml/2006/main">
  <p:tag name="KSO_WM_UNIT_ISCONTENTSTITLE" val="1"/>
  <p:tag name="KSO_WM_UNIT_ISNUMDGMTITLE" val="0"/>
  <p:tag name="KSO_WM_UNIT_PRESET_TEXT" val="CONTENT"/>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UNIT_TYPE" val="i"/>
  <p:tag name="KSO_WM_UNIT_INDEX" val="2"/>
</p:tagLst>
</file>

<file path=ppt/tags/tag3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23.xml><?xml version="1.0" encoding="utf-8"?>
<p:tagLst xmlns:p="http://schemas.openxmlformats.org/presentationml/2006/main">
  <p:tag name="KSO_WM_UNIT_PRESET_TEXT" val="PART-01"/>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3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 name="KSO_WM_UNIT_PRESET_TEXT" val="添加章节标题"/>
</p:tagLst>
</file>

<file path=ppt/tags/tag3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 name="KSO_WM_UNIT_CONTENT_GROUP_TYPE" val="contentchip"/>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3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 name="KSO_WM_UNIT_PRESET_TEXT" val="单击此处添加标题"/>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 name="KSO_WM_UNIT_PRESET_TEXT" val="单击此处添加标题"/>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 name="KSO_WM_UNIT_PRESET_TEXT" val="单击此处添加标题"/>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 name="KSO_WM_UNIT_PRESET_TEXT" val="单击此处添加标题"/>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54.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 name="KSO_WM_UNIT_PRESET_TEXT" val="单击此处添加副标题"/>
</p:tagLst>
</file>

<file path=ppt/tags/tag3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 name="KSO_WM_UNIT_PRESET_TEXT" val="单击此处添加标题"/>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5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UNIT_TYPE" val="i"/>
  <p:tag name="KSO_WM_UNIT_INDEX" val="2"/>
</p:tagLst>
</file>

<file path=ppt/tags/tag36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3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 name="KSO_WM_UNIT_CONTENT_GROUP_TYPE" val="contentchip"/>
</p:tagLst>
</file>

<file path=ppt/tags/tag362.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363.xml><?xml version="1.0" encoding="utf-8"?>
<p:tagLst xmlns:p="http://schemas.openxmlformats.org/presentationml/2006/main">
  <p:tag name="KSO_WM_UNIT_ISCONTENTSTITLE" val="0"/>
  <p:tag name="KSO_WM_UNIT_ISNUMDGMTITLE" val="0"/>
  <p:tag name="KSO_WM_UNIT_PRESET_TEXT" val="汇报人：稻小壳"/>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SUBTYPE" val="b"/>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1*i*5"/>
  <p:tag name="KSO_WM_UNIT_LAYERLEVEL" val="1"/>
  <p:tag name="KSO_WM_TAG_VERSION" val="3.0"/>
  <p:tag name="KSO_WM_UNIT_CONTENT_GROUP_TYPE" val="contentchip"/>
</p:tagLst>
</file>

<file path=ppt/tags/tag3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1*i*6"/>
  <p:tag name="KSO_WM_UNIT_LAYERLEVEL" val="1"/>
  <p:tag name="KSO_WM_TAG_VERSION" val="3.0"/>
</p:tagLst>
</file>

<file path=ppt/tags/tag3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TEMPLATE_CATEGORY" val="custom"/>
  <p:tag name="KSO_WM_TEMPLATE_INDEX" val="20230259"/>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59"/>
</p:tagLst>
</file>

<file path=ppt/tags/tag375.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59"/>
  <p:tag name="KSO_WM_SPECIAL_SOURCE" val="bdnull"/>
  <p:tag name="KSO_WM_TEMPLATE_THUMBS_INDEX" val="1、9"/>
</p:tagLst>
</file>

<file path=ppt/tags/tag376.xml><?xml version="1.0" encoding="utf-8"?>
<p:tagLst xmlns:p="http://schemas.openxmlformats.org/presentationml/2006/main">
  <p:tag name="KSO_WM_UNIT_TYPE" val="i"/>
  <p:tag name="KSO_WM_UNIT_INDEX" val="1"/>
  <p:tag name="KSO_WM_UNIT_ID" val="_1*i*1"/>
  <p:tag name="KSO_WM_BEAUTIFY_FLAG" val="#wm#"/>
  <p:tag name="KSO_WM_TAG_VERSION" val="1.0"/>
  <p:tag name="KSO_WM_CHIP_GROUPID" val="62fd8ff4295c1bf6da969d89"/>
  <p:tag name="KSO_WM_CHIP_XID" val="62fd9046295c1bf6da969d9e"/>
  <p:tag name="KSO_WM_UNIT_DEC_AREA_ID" val="9854bfeb70594625940839fe0ccc721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99f46c2a02a47b09838e5465534a1a0"/>
  <p:tag name="KSO_WM_UNIT_HIGHLIGHT" val="0"/>
  <p:tag name="KSO_WM_UNIT_COMPATIBLE" val="0"/>
  <p:tag name="KSO_WM_UNIT_DIAGRAM_ISNUMVISUAL" val="0"/>
  <p:tag name="KSO_WM_UNIT_DIAGRAM_ISREFERUNIT" val="0"/>
  <p:tag name="KSO_WM_UNIT_LAYERLEVEL" val="1"/>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1"/>
</p:tagLst>
</file>

<file path=ppt/tags/tag383.xml><?xml version="1.0" encoding="utf-8"?>
<p:tagLst xmlns:p="http://schemas.openxmlformats.org/presentationml/2006/main">
  <p:tag name="KSO_WM_UNIT_TYPE" val="i"/>
  <p:tag name="KSO_WM_UNIT_INDEX" val="2"/>
  <p:tag name="KSO_WM_UNIT_ID" val="_1*i*2"/>
  <p:tag name="KSO_WM_BEAUTIFY_FLAG" val="#wm#"/>
  <p:tag name="KSO_WM_TAG_VERSION" val="1.0"/>
  <p:tag name="KSO_WM_CHIP_GROUPID" val="62fd8ff4295c1bf6da969d89"/>
  <p:tag name="KSO_WM_CHIP_XID" val="62fd9046295c1bf6da969d9c"/>
  <p:tag name="KSO_WM_UNIT_DEC_AREA_ID" val="dce0bc023286414893c524e8da15b88e"/>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f2bc8a28613c41f89539ba8a8a0061bd"/>
  <p:tag name="KSO_WM_UNIT_HIGHLIGHT" val="0"/>
  <p:tag name="KSO_WM_UNIT_COMPATIBLE" val="0"/>
  <p:tag name="KSO_WM_UNIT_DIAGRAM_ISNUMVISUAL" val="0"/>
  <p:tag name="KSO_WM_UNIT_DIAGRAM_ISREFERUNIT" val="0"/>
  <p:tag name="KSO_WM_UNIT_LAYERLEVEL" val="1"/>
</p:tagLst>
</file>

<file path=ppt/tags/tag384.xml><?xml version="1.0" encoding="utf-8"?>
<p:tagLst xmlns:p="http://schemas.openxmlformats.org/presentationml/2006/main">
  <p:tag name="KSO_WM_UNIT_TYPE" val="i"/>
  <p:tag name="KSO_WM_UNIT_INDEX" val="3"/>
  <p:tag name="KSO_WM_UNIT_ID" val="_1*i*3"/>
  <p:tag name="KSO_WM_BEAUTIFY_FLAG" val="#wm#"/>
  <p:tag name="KSO_WM_TAG_VERSION" val="1.0"/>
  <p:tag name="KSO_WM_CHIP_GROUPID" val="62fd8ff4295c1bf6da969d89"/>
  <p:tag name="KSO_WM_CHIP_XID" val="62fd9046295c1bf6da969d9d"/>
  <p:tag name="KSO_WM_UNIT_DEC_AREA_ID" val="ad196dea2bb64156bf9dda32db2f1dcc"/>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f1eab8aa22ca40b48355e30ece8c0aca"/>
  <p:tag name="KSO_WM_UNIT_HIGHLIGHT" val="0"/>
  <p:tag name="KSO_WM_UNIT_COMPATIBLE" val="0"/>
  <p:tag name="KSO_WM_UNIT_DIAGRAM_ISNUMVISUAL" val="0"/>
  <p:tag name="KSO_WM_UNIT_DIAGRAM_ISREFERUNIT" val="0"/>
  <p:tag name="KSO_WM_UNIT_LAYERLEVEL" val="1"/>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90.xml><?xml version="1.0" encoding="utf-8"?>
<p:tagLst xmlns:p="http://schemas.openxmlformats.org/presentationml/2006/main">
  <p:tag name="KSO_WM_UNIT_TYPE" val="i"/>
  <p:tag name="KSO_WM_UNIT_INDEX" val="1"/>
  <p:tag name="KSO_WM_UNIT_ID" val="_3*i*1"/>
  <p:tag name="KSO_WM_BEAUTIFY_FLAG" val="#wm#"/>
  <p:tag name="KSO_WM_TAG_VERSION" val="1.0"/>
  <p:tag name="KSO_WM_CHIP_GROUPID" val="62fd8ff4295c1bf6da969d89"/>
  <p:tag name="KSO_WM_CHIP_XID" val="62fd9046295c1bf6da969d9e"/>
  <p:tag name="KSO_WM_UNIT_DEC_AREA_ID" val="9854bfeb70594625940839fe0ccc721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99f46c2a02a47b09838e5465534a1a0"/>
  <p:tag name="KSO_WM_UNIT_HIGHLIGHT" val="0"/>
  <p:tag name="KSO_WM_UNIT_COMPATIBLE" val="0"/>
  <p:tag name="KSO_WM_UNIT_DIAGRAM_ISNUMVISUAL" val="0"/>
  <p:tag name="KSO_WM_UNIT_DIAGRAM_ISREFERUNIT" val="0"/>
  <p:tag name="KSO_WM_UNIT_LAYERLEVEL" val="1"/>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1.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b*1"/>
  <p:tag name="KSO_WM_UNIT_LAYERLEVEL" val="1"/>
  <p:tag name="KSO_WM_TAG_VERSION" val="1.0"/>
  <p:tag name="KSO_WM_BEAUTIFY_FLAG" val="#wm#"/>
  <p:tag name="KSO_WM_UNIT_ISCONTENTSTITLE" val="0"/>
  <p:tag name="KSO_WM_UNIT_ISNUMDGMTITLE" val="0"/>
  <p:tag name="KSO_WM_UNIT_PRESET_TEXT" val="副标题"/>
  <p:tag name="KSO_WM_UNIT_NOCLEAR" val="0"/>
  <p:tag name="KSO_WM_UNIT_VALUE" val="10"/>
  <p:tag name="KSO_WM_UNIT_TYPE" val="b"/>
  <p:tag name="KSO_WM_UNIT_INDEX" val="1"/>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6.xml><?xml version="1.0" encoding="utf-8"?>
<p:tagLst xmlns:p="http://schemas.openxmlformats.org/presentationml/2006/main">
  <p:tag name="KSO_WM_UNIT_TYPE" val="i"/>
  <p:tag name="KSO_WM_UNIT_INDEX" val="2"/>
  <p:tag name="KSO_WM_UNIT_ID" val="_3*i*2"/>
  <p:tag name="KSO_WM_BEAUTIFY_FLAG" val="#wm#"/>
  <p:tag name="KSO_WM_TAG_VERSION" val="1.0"/>
  <p:tag name="KSO_WM_CHIP_GROUPID" val="62fd8ff4295c1bf6da969d89"/>
  <p:tag name="KSO_WM_CHIP_XID" val="62fd9046295c1bf6da969d90"/>
  <p:tag name="KSO_WM_UNIT_DEC_AREA_ID" val="d8315fa14443439db007bc76d05a1154"/>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81f45e48404449f9a593ce30c6e2d940"/>
  <p:tag name="KSO_WM_UNIT_HIGHLIGHT" val="0"/>
  <p:tag name="KSO_WM_UNIT_COMPATIBLE" val="0"/>
  <p:tag name="KSO_WM_UNIT_DIAGRAM_ISNUMVISUAL" val="0"/>
  <p:tag name="KSO_WM_UNIT_DIAGRAM_ISREFERUNIT" val="0"/>
  <p:tag name="KSO_WM_UNIT_LAYERLEVEL" val="1"/>
</p:tagLst>
</file>

<file path=ppt/tags/tag397.xml><?xml version="1.0" encoding="utf-8"?>
<p:tagLst xmlns:p="http://schemas.openxmlformats.org/presentationml/2006/main">
  <p:tag name="KSO_WM_UNIT_TYPE" val="i"/>
  <p:tag name="KSO_WM_UNIT_INDEX" val="3"/>
  <p:tag name="KSO_WM_UNIT_ID" val="_3*i*3"/>
  <p:tag name="KSO_WM_BEAUTIFY_FLAG" val="#wm#"/>
  <p:tag name="KSO_WM_TAG_VERSION" val="1.0"/>
  <p:tag name="KSO_WM_CHIP_GROUPID" val="62fd8ff4295c1bf6da969d89"/>
  <p:tag name="KSO_WM_CHIP_XID" val="62fd9046295c1bf6da969d8f"/>
  <p:tag name="KSO_WM_UNIT_DEC_AREA_ID" val="75c3c172ae2b49f1b6ee8318b1abe413"/>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06a9c0d84213482ebb43431a19b45778"/>
  <p:tag name="KSO_WM_UNIT_HIGHLIGHT" val="0"/>
  <p:tag name="KSO_WM_UNIT_COMPATIBLE" val="0"/>
  <p:tag name="KSO_WM_UNIT_DIAGRAM_ISNUMVISUAL" val="0"/>
  <p:tag name="KSO_WM_UNIT_DIAGRAM_ISREFERUNIT" val="0"/>
  <p:tag name="KSO_WM_UNIT_LAYERLEVEL" val="1"/>
</p:tagLst>
</file>

<file path=ppt/tags/tag398.xml><?xml version="1.0" encoding="utf-8"?>
<p:tagLst xmlns:p="http://schemas.openxmlformats.org/presentationml/2006/main">
  <p:tag name="KSO_WM_UNIT_BLOCK" val="0"/>
  <p:tag name="KSO_WM_UNIT_DEC_AREA_ID" val="13b4b4168a2742a7942bd749dcc0eead"/>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1.0"/>
  <p:tag name="KSO_WM_BEAUTIFY_FLAG" val="#wm#"/>
  <p:tag name="KSO_WM_CHIP_GROUPID" val="619326cc18adb49c6c1f3ec4"/>
  <p:tag name="KSO_WM_CHIP_XID" val="6193567418adb49c6c1f40cc"/>
  <p:tag name="KSO_WM_CHIP_FILLAREA_FILL_RULE" val="{&quot;fill_align&quot;:&quot;cm&quot;,&quot;fill_mode&quot;:&quot;fix&quot;,&quot;sacle_strategy&quot;:&quot;stretch&quot;}"/>
  <p:tag name="KSO_WM_UNIT_DEC_SUPPORTCHANGEPIC" val="0"/>
  <p:tag name="KSO_WM_UNIT_DEC_CHANGEPICRESERVED" val="0"/>
  <p:tag name="KSO_WM_ASSEMBLE_CHIP_INDEX" val="c50bbf06881b4495b527cfbf4272d5b9"/>
  <p:tag name="KSO_WM_UNIT_LINE_FORE_SCHEMECOLOR_INDEX_BRIGHTNESS" val="0"/>
  <p:tag name="KSO_WM_UNIT_LINE_FORE_SCHEMECOLOR_INDEX" val="5"/>
  <p:tag name="KSO_WM_UNIT_LINE_FILL_TYPE" val="2"/>
</p:tagLst>
</file>

<file path=ppt/tags/tag399.xml><?xml version="1.0" encoding="utf-8"?>
<p:tagLst xmlns:p="http://schemas.openxmlformats.org/presentationml/2006/main">
  <p:tag name="KSO_WM_UNIT_BLOCK" val="0"/>
  <p:tag name="KSO_WM_UNIT_DEC_AREA_ID" val="0afb0eeadc3d48269d0403045058d6f2"/>
  <p:tag name="KSO_WM_UNIT_HIGHLIGHT" val="0"/>
  <p:tag name="KSO_WM_UNIT_COMPATIBLE" val="0"/>
  <p:tag name="KSO_WM_UNIT_DIAGRAM_ISNUMVISUAL" val="0"/>
  <p:tag name="KSO_WM_UNIT_DIAGRAM_ISREFERUNIT" val="0"/>
  <p:tag name="KSO_WM_UNIT_TYPE" val="i"/>
  <p:tag name="KSO_WM_UNIT_INDEX" val="5"/>
  <p:tag name="KSO_WM_UNIT_ID" val="_3*i*5"/>
  <p:tag name="KSO_WM_UNIT_LAYERLEVEL" val="1"/>
  <p:tag name="KSO_WM_TAG_VERSION" val="1.0"/>
  <p:tag name="KSO_WM_BEAUTIFY_FLAG" val="#wm#"/>
  <p:tag name="KSO_WM_CHIP_GROUPID" val="619326cc18adb49c6c1f3ec4"/>
  <p:tag name="KSO_WM_CHIP_XID" val="6193567418adb49c6c1f40cc"/>
  <p:tag name="KSO_WM_CHIP_FILLAREA_FILL_RULE" val="{&quot;fill_align&quot;:&quot;cm&quot;,&quot;fill_mode&quot;:&quot;fix&quot;,&quot;sacle_strategy&quot;:&quot;stretch&quot;}"/>
  <p:tag name="KSO_WM_UNIT_DEC_SUPPORTCHANGEPIC" val="0"/>
  <p:tag name="KSO_WM_UNIT_DEC_CHANGEPICRESERVED" val="0"/>
  <p:tag name="KSO_WM_ASSEMBLE_CHIP_INDEX" val="c50bbf06881b4495b527cfbf4272d5b9"/>
  <p:tag name="KSO_WM_UNIT_LINE_FORE_SCHEMECOLOR_INDEX_BRIGHTNESS" val="-0.25"/>
  <p:tag name="KSO_WM_UNIT_LINE_FORE_SCHEMECOLOR_INDEX" val="5"/>
  <p:tag name="KSO_WM_UNIT_LINE_FILL_TYPE" val="2"/>
</p:tagLst>
</file>

<file path=ppt/tags/tag400.xml><?xml version="1.0" encoding="utf-8"?>
<p:tagLst xmlns:p="http://schemas.openxmlformats.org/presentationml/2006/main">
  <p:tag name="KSO_WM_UNIT_TYPE" val="i"/>
  <p:tag name="KSO_WM_UNIT_INDEX" val="1"/>
  <p:tag name="KSO_WM_UNIT_ID" val="_4*i*1"/>
  <p:tag name="KSO_WM_BEAUTIFY_FLAG" val="#wm#"/>
  <p:tag name="KSO_WM_TAG_VERSION" val="1.0"/>
  <p:tag name="KSO_WM_CHIP_GROUPID" val="62fd8ff4295c1bf6da969d89"/>
  <p:tag name="KSO_WM_CHIP_XID" val="62fd9046295c1bf6da969d9e"/>
  <p:tag name="KSO_WM_UNIT_DEC_AREA_ID" val="9854bfeb70594625940839fe0ccc721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99f46c2a02a47b09838e5465534a1a0"/>
  <p:tag name="KSO_WM_UNIT_HIGHLIGHT" val="0"/>
  <p:tag name="KSO_WM_UNIT_COMPATIBLE" val="0"/>
  <p:tag name="KSO_WM_UNIT_DIAGRAM_ISNUMVISUAL" val="0"/>
  <p:tag name="KSO_WM_UNIT_DIAGRAM_ISREFERUNIT" val="0"/>
  <p:tag name="KSO_WM_UNIT_LAYERLEVEL" val="1"/>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b*1"/>
  <p:tag name="KSO_WM_UNIT_LAYERLEVEL" val="1"/>
  <p:tag name="KSO_WM_TAG_VERSION" val="1.0"/>
  <p:tag name="KSO_WM_BEAUTIFY_FLAG" val="#wm#"/>
  <p:tag name="KSO_WM_UNIT_PRESET_TEXT" val="单击此处编辑副标题"/>
  <p:tag name="KSO_WM_UNIT_NOCLEAR" val="0"/>
  <p:tag name="KSO_WM_UNIT_TYPE" val="b"/>
  <p:tag name="KSO_WM_UNIT_INDEX" val="1"/>
  <p:tag name="KSO_WM_UNIT_ISCONTENTSTITLE" val="0"/>
  <p:tag name="KSO_WM_UNIT_ISNUMDGMTITLE" val="0"/>
  <p:tag name="KSO_WM_UNIT_VALUE" val="42"/>
</p:tagLst>
</file>

<file path=ppt/tags/tag40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1.0"/>
  <p:tag name="KSO_WM_BEAUTIFY_FLAG" val="#wm#"/>
  <p:tag name="KSO_WM_UNIT_PRESET_TEXT" val="节编号"/>
  <p:tag name="KSO_WM_UNIT_NOCLEAR" val="0"/>
  <p:tag name="KSO_WM_UNIT_VALUE" val="13"/>
  <p:tag name="KSO_WM_UNIT_TYPE" val="e"/>
  <p:tag name="KSO_WM_UNIT_INDEX" val="1"/>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7.xml><?xml version="1.0" encoding="utf-8"?>
<p:tagLst xmlns:p="http://schemas.openxmlformats.org/presentationml/2006/main">
  <p:tag name="KSO_WM_UNIT_TYPE" val="i"/>
  <p:tag name="KSO_WM_UNIT_INDEX" val="2"/>
  <p:tag name="KSO_WM_UNIT_ID" val="_4*i*2"/>
  <p:tag name="KSO_WM_BEAUTIFY_FLAG" val="#wm#"/>
  <p:tag name="KSO_WM_TAG_VERSION" val="1.0"/>
  <p:tag name="KSO_WM_CHIP_GROUPID" val="62fd8ff4295c1bf6da969d89"/>
  <p:tag name="KSO_WM_CHIP_XID" val="62fd9046295c1bf6da969d97"/>
  <p:tag name="KSO_WM_UNIT_DEC_AREA_ID" val="3d976626ad5a42a5bd76313e93481f72"/>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fa7c0a85505f42b18c8d8b7882261ee7"/>
  <p:tag name="KSO_WM_UNIT_HIGHLIGHT" val="0"/>
  <p:tag name="KSO_WM_UNIT_COMPATIBLE" val="0"/>
  <p:tag name="KSO_WM_UNIT_DIAGRAM_ISNUMVISUAL" val="0"/>
  <p:tag name="KSO_WM_UNIT_DIAGRAM_ISREFERUNIT" val="0"/>
  <p:tag name="KSO_WM_UNIT_LAYERLEVEL" val="1"/>
</p:tagLst>
</file>

<file path=ppt/tags/tag408.xml><?xml version="1.0" encoding="utf-8"?>
<p:tagLst xmlns:p="http://schemas.openxmlformats.org/presentationml/2006/main">
  <p:tag name="KSO_WM_UNIT_TYPE" val="i"/>
  <p:tag name="KSO_WM_UNIT_INDEX" val="3"/>
  <p:tag name="KSO_WM_UNIT_ID" val="_4*i*3"/>
  <p:tag name="KSO_WM_BEAUTIFY_FLAG" val="#wm#"/>
  <p:tag name="KSO_WM_TAG_VERSION" val="1.0"/>
  <p:tag name="KSO_WM_CHIP_GROUPID" val="62fd8ff4295c1bf6da969d89"/>
  <p:tag name="KSO_WM_CHIP_XID" val="62fd9046295c1bf6da969d96"/>
  <p:tag name="KSO_WM_UNIT_DEC_AREA_ID" val="73d08bbbdb404a60ae24c698f63eec92"/>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80139ccc383044a5bb704526d8b95f19"/>
  <p:tag name="KSO_WM_UNIT_HIGHLIGHT" val="0"/>
  <p:tag name="KSO_WM_UNIT_COMPATIBLE" val="0"/>
  <p:tag name="KSO_WM_UNIT_DIAGRAM_ISNUMVISUAL" val="0"/>
  <p:tag name="KSO_WM_UNIT_DIAGRAM_ISREFERUNIT" val="0"/>
  <p:tag name="KSO_WM_UNIT_LAYERLEVEL" val="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UNIT_VALUE" val="160"/>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TYPE" val="f"/>
  <p:tag name="KSO_WM_UNIT_INDEX" val="2"/>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1.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1.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1.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1.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9.xml><?xml version="1.0" encoding="utf-8"?>
<p:tagLst xmlns:p="http://schemas.openxmlformats.org/presentationml/2006/main">
  <p:tag name="KSO_WM_UNIT_TYPE" val="i"/>
  <p:tag name="KSO_WM_UNIT_INDEX" val="1"/>
  <p:tag name="KSO_WM_UNIT_ID" val="_11*i*1"/>
  <p:tag name="KSO_WM_BEAUTIFY_FLAG" val="#wm#"/>
  <p:tag name="KSO_WM_TAG_VERSION" val="1.0"/>
  <p:tag name="KSO_WM_CHIP_GROUPID" val="62fd8ff4295c1bf6da969d89"/>
  <p:tag name="KSO_WM_CHIP_XID" val="62fd9046295c1bf6da969d9e"/>
  <p:tag name="KSO_WM_UNIT_DEC_AREA_ID" val="9854bfeb70594625940839fe0ccc721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99f46c2a02a47b09838e5465534a1a0"/>
  <p:tag name="KSO_WM_UNIT_HIGHLIGHT" val="0"/>
  <p:tag name="KSO_WM_UNIT_COMPATIBLE" val="0"/>
  <p:tag name="KSO_WM_UNIT_DIAGRAM_ISNUMVISUAL" val="0"/>
  <p:tag name="KSO_WM_UNIT_DIAGRAM_ISREFERUNIT" val="0"/>
  <p:tag name="KSO_WM_UNIT_LAYERLEVEL" val="1"/>
</p:tagLst>
</file>

<file path=ppt/tags/tag440.xml><?xml version="1.0" encoding="utf-8"?>
<p:tagLst xmlns:p="http://schemas.openxmlformats.org/presentationml/2006/main">
  <p:tag name="KSO_WM_UNIT_TYPE" val="i"/>
  <p:tag name="KSO_WM_UNIT_INDEX" val="2"/>
  <p:tag name="KSO_WM_UNIT_ID" val="_11*i*2"/>
  <p:tag name="KSO_WM_BEAUTIFY_FLAG" val="#wm#"/>
  <p:tag name="KSO_WM_TAG_VERSION" val="1.0"/>
  <p:tag name="KSO_WM_CHIP_GROUPID" val="62fd8ff4295c1bf6da969d89"/>
  <p:tag name="KSO_WM_CHIP_XID" val="62fd9046295c1bf6da969d9c"/>
  <p:tag name="KSO_WM_UNIT_DEC_AREA_ID" val="dce0bc023286414893c524e8da15b88e"/>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f2bc8a28613c41f89539ba8a8a0061bd"/>
  <p:tag name="KSO_WM_UNIT_HIGHLIGHT" val="0"/>
  <p:tag name="KSO_WM_UNIT_COMPATIBLE" val="0"/>
  <p:tag name="KSO_WM_UNIT_DIAGRAM_ISNUMVISUAL" val="0"/>
  <p:tag name="KSO_WM_UNIT_DIAGRAM_ISREFERUNIT" val="0"/>
  <p:tag name="KSO_WM_UNIT_LAYERLEVEL" val="1"/>
</p:tagLst>
</file>

<file path=ppt/tags/tag441.xml><?xml version="1.0" encoding="utf-8"?>
<p:tagLst xmlns:p="http://schemas.openxmlformats.org/presentationml/2006/main">
  <p:tag name="KSO_WM_UNIT_TYPE" val="i"/>
  <p:tag name="KSO_WM_UNIT_INDEX" val="3"/>
  <p:tag name="KSO_WM_UNIT_ID" val="_11*i*3"/>
  <p:tag name="KSO_WM_BEAUTIFY_FLAG" val="#wm#"/>
  <p:tag name="KSO_WM_TAG_VERSION" val="1.0"/>
  <p:tag name="KSO_WM_CHIP_GROUPID" val="62fd8ff4295c1bf6da969d89"/>
  <p:tag name="KSO_WM_CHIP_XID" val="62fd9046295c1bf6da969d9d"/>
  <p:tag name="KSO_WM_UNIT_DEC_AREA_ID" val="ad196dea2bb64156bf9dda32db2f1dcc"/>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f1eab8aa22ca40b48355e30ece8c0aca"/>
  <p:tag name="KSO_WM_UNIT_HIGHLIGHT" val="0"/>
  <p:tag name="KSO_WM_UNIT_COMPATIBLE" val="0"/>
  <p:tag name="KSO_WM_UNIT_DIAGRAM_ISNUMVISUAL" val="0"/>
  <p:tag name="KSO_WM_UNIT_DIAGRAM_ISREFERUNIT" val="0"/>
  <p:tag name="KSO_WM_UNIT_LAYERLEVEL" val="1"/>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1.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NOCLEAR" val="0"/>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1.0"/>
  <p:tag name="KSO_WM_BEAUTIFY_FLAG" val="#wm#"/>
  <p:tag name="KSO_WM_UNIT_SUBTYPE" val="e"/>
  <p:tag name="KSO_WM_UNIT_PRESET_TEXT" val="年号占位符"/>
  <p:tag name="KSO_WM_UNIT_NOCLEAR" val="0"/>
  <p:tag name="KSO_WM_UNIT_VALUE" val="8"/>
  <p:tag name="KSO_WM_UNIT_TYPE" val="f"/>
  <p:tag name="KSO_WM_UNIT_INDEX" val="1"/>
</p:tagLst>
</file>

<file path=ppt/tags/tag448.xml><?xml version="1.0" encoding="utf-8"?>
<p:tagLst xmlns:p="http://schemas.openxmlformats.org/presentationml/2006/main">
  <p:tag name="KSO_WM_UNIT_TYPE" val="i"/>
  <p:tag name="KSO_WM_UNIT_INDEX" val="1"/>
  <p:tag name="KSO_WM_UNIT_ID" val="_0*i*1"/>
  <p:tag name="KSO_WM_BEAUTIFY_FLAG" val="#wm#"/>
  <p:tag name="KSO_WM_TAG_VERSION" val="1.0"/>
  <p:tag name="KSO_WM_CHIP_GROUPID" val="62fd8ff4295c1bf6da969d89"/>
  <p:tag name="KSO_WM_CHIP_XID" val="62fd9046295c1bf6da969d9e"/>
  <p:tag name="KSO_WM_UNIT_DEC_AREA_ID" val="9854bfeb70594625940839fe0ccc7215"/>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99f46c2a02a47b09838e5465534a1a0"/>
  <p:tag name="KSO_WM_UNIT_HIGHLIGHT" val="0"/>
  <p:tag name="KSO_WM_UNIT_COMPATIBLE" val="0"/>
  <p:tag name="KSO_WM_UNIT_DIAGRAM_ISNUMVISUAL" val="0"/>
  <p:tag name="KSO_WM_UNIT_DIAGRAM_ISREFERUNIT" val="0"/>
  <p:tag name="KSO_WM_UNIT_LAYERLEVEL" val="1"/>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UNIT_VALUE" val="20"/>
  <p:tag name="KSO_WM_TEMPLATE_CATEGORY" val="custom"/>
  <p:tag name="KSO_WM_TEMPLATE_INDEX" val="20231530"/>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VALUE" val="340"/>
  <p:tag name="KSO_WM_TEMPLATE_CATEGORY" val="custom"/>
  <p:tag name="KSO_WM_TEMPLATE_INDEX" val="20231530"/>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4.xml><?xml version="1.0" encoding="utf-8"?>
<p:tagLst xmlns:p="http://schemas.openxmlformats.org/presentationml/2006/main">
  <p:tag name="KSO_WM_UNIT_TYPE" val="i"/>
  <p:tag name="KSO_WM_UNIT_INDEX" val="2"/>
  <p:tag name="KSO_WM_UNIT_ID" val="_0*i*2"/>
  <p:tag name="KSO_WM_BEAUTIFY_FLAG" val="#wm#"/>
  <p:tag name="KSO_WM_TAG_VERSION" val="1.0"/>
  <p:tag name="KSO_WM_CHIP_GROUPID" val="62fd8ff4295c1bf6da969d89"/>
  <p:tag name="KSO_WM_CHIP_XID" val="62fd9046295c1bf6da969d99"/>
  <p:tag name="KSO_WM_UNIT_DEC_AREA_ID" val="428c0c2e3d94462ba5c9fce9ef70131b"/>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6cf25d7667174276b5bab374d6cf083b"/>
  <p:tag name="KSO_WM_SLIDE_BACKGROUND_TYPE" val="general"/>
  <p:tag name="KSO_WM_UNIT_HIGHLIGHT" val="0"/>
  <p:tag name="KSO_WM_UNIT_COMPATIBLE" val="0"/>
  <p:tag name="KSO_WM_UNIT_DIAGRAM_ISNUMVISUAL" val="0"/>
  <p:tag name="KSO_WM_UNIT_DIAGRAM_ISREFERUNIT" val="0"/>
  <p:tag name="KSO_WM_UNIT_LAYERLEVEL" val="1"/>
</p:tagLst>
</file>

<file path=ppt/tags/tag455.xml><?xml version="1.0" encoding="utf-8"?>
<p:tagLst xmlns:p="http://schemas.openxmlformats.org/presentationml/2006/main">
  <p:tag name="KSO_WM_UNIT_TYPE" val="i"/>
  <p:tag name="KSO_WM_UNIT_INDEX" val="3"/>
  <p:tag name="KSO_WM_UNIT_ID" val="_0*i*3"/>
  <p:tag name="KSO_WM_BEAUTIFY_FLAG" val="#wm#"/>
  <p:tag name="KSO_WM_TAG_VERSION" val="1.0"/>
  <p:tag name="KSO_WM_CHIP_GROUPID" val="62fd8ff4295c1bf6da969d89"/>
  <p:tag name="KSO_WM_CHIP_XID" val="62fd9046295c1bf6da969d9a"/>
  <p:tag name="KSO_WM_UNIT_DEC_AREA_ID" val="7e0db243567e49efaaf92675f96a45c9"/>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acaf43c79e704db89fda4d66e61cadc8"/>
  <p:tag name="KSO_WM_SLIDE_BACKGROUND_TYPE" val="general"/>
  <p:tag name="KSO_WM_UNIT_HIGHLIGHT" val="0"/>
  <p:tag name="KSO_WM_UNIT_COMPATIBLE" val="0"/>
  <p:tag name="KSO_WM_UNIT_DIAGRAM_ISNUMVISUAL" val="0"/>
  <p:tag name="KSO_WM_UNIT_DIAGRAM_ISREFERUNIT" val="0"/>
  <p:tag name="KSO_WM_UNIT_LAYERLEVEL" val="1"/>
</p:tagLst>
</file>

<file path=ppt/tags/tag456.xml><?xml version="1.0" encoding="utf-8"?>
<p:tagLst xmlns:p="http://schemas.openxmlformats.org/presentationml/2006/main">
  <p:tag name="KSO_WM_TEMPLATE_SUBCATEGORY" val="29"/>
  <p:tag name="KSO_WM_TEMPLATE_MASTER_TYPE" val="0"/>
  <p:tag name="KSO_WM_TEMPLATE_COLOR_TYPE" val="0"/>
  <p:tag name="KSO_WM_TAG_VERSION" val="1.0"/>
  <p:tag name="KSO_WM_BEAUTIFY_FLAG" val="#wm#"/>
  <p:tag name="KSO_WM_TEMPLATE_CATEGORY" val="custom"/>
  <p:tag name="KSO_WM_TEMPLATE_INDEX" val="20231530"/>
  <p:tag name="KSO_WM_TEMPLATE_THUMBS_INDEX" val="1、9"/>
</p:tagLst>
</file>

<file path=ppt/tags/tag4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1*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单击添加文档标题"/>
</p:tagLst>
</file>

<file path=ppt/tags/tag458.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custom20230259_1*f*1"/>
  <p:tag name="KSO_WM_TEMPLATE_CATEGORY" val="custom"/>
  <p:tag name="KSO_WM_TEMPLATE_INDEX" val="20230259"/>
  <p:tag name="KSO_WM_UNIT_LAYERLEVEL" val="1"/>
  <p:tag name="KSO_WM_TAG_VERSION" val="3.0"/>
  <p:tag name="KSO_WM_BEAUTIFY_FLAG" val="#wm#"/>
  <p:tag name="KSO_WM_UNIT_SUBTYPE" val="b"/>
</p:tagLst>
</file>

<file path=ppt/tags/tag459.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259_1*b*1"/>
  <p:tag name="KSO_WM_TEMPLATE_CATEGORY" val="custom"/>
  <p:tag name="KSO_WM_TEMPLATE_INDEX" val="20230259"/>
  <p:tag name="KSO_WM_UNIT_LAYERLEVEL" val="1"/>
  <p:tag name="KSO_WM_TAG_VERSION" val="3.0"/>
  <p:tag name="KSO_WM_BEAUTIFY_FLAG" val="#wm#"/>
  <p:tag name="KSO_WM_UNIT_TEXT_FILL_FORE_SCHEMECOLOR_INDEX_BRIGHTNESS" val="0"/>
  <p:tag name="KSO_WM_UNIT_TEXT_FILL_FORE_SCHEMECOLOR_INDEX" val="6"/>
  <p:tag name="KSO_WM_UNIT_TEXT_FILL_TYPE" val="1"/>
  <p:tag name="KSO_WM_UNIT_CONTENT_GROUP_TYPE" val="contentchip"/>
  <p:tag name="KSO_WM_UNIT_TEXT_TYPE" val="1"/>
  <p:tag name="KSO_WM_UNIT_PRESET_TEXT" val="WPS,a click to unlimited possibilities"/>
</p:tagLst>
</file>

<file path=ppt/tags/tag460.xml><?xml version="1.0" encoding="utf-8"?>
<p:tagLst xmlns:p="http://schemas.openxmlformats.org/presentationml/2006/main">
  <p:tag name="KSO_WM_SLIDE_ID" val="custom2023025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259"/>
  <p:tag name="KSO_WM_SLIDE_TYPE" val="title"/>
  <p:tag name="KSO_WM_SLIDE_SUBTYPE" val="pureTxt"/>
  <p:tag name="KSO_WM_SLIDE_LAYOUT" val="a_b_f"/>
  <p:tag name="KSO_WM_SLIDE_LAYOUT_CNT" val="1_1_1"/>
  <p:tag name="KSO_WM_SPECIAL_SOURCE" val="bdnull"/>
  <p:tag name="KSO_WM_TEMPLATE_THUMBS_INDEX" val="1、9"/>
  <p:tag name="KSO_WM_SLIDE_CONTENT_AREA" val="{&quot;left&quot;:&quot;115.4&quot;,&quot;top&quot;:&quot;72.4&quot;,&quot;width&quot;:&quot;732.2&quot;,&quot;height&quot;:&quot;358&quot;}"/>
</p:tagLst>
</file>

<file path=ppt/tags/tag461.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4*a*1"/>
  <p:tag name="KSO_WM_TEMPLATE_CATEGORY" val="custom"/>
  <p:tag name="KSO_WM_TEMPLATE_INDEX" val="20230259"/>
  <p:tag name="KSO_WM_UNIT_LAYERLEVEL" val="1"/>
  <p:tag name="KSO_WM_TAG_VERSION" val="3.0"/>
  <p:tag name="KSO_WM_BEAUTIFY_FLAG" val="#wm#"/>
  <p:tag name="KSO_WM_DIAGRAM_GROUP_CODE" val="l1-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259_4*l_h_i*1_1_1"/>
  <p:tag name="KSO_WM_TEMPLATE_CATEGORY" val="custom"/>
  <p:tag name="KSO_WM_TEMPLATE_INDEX" val="20230259"/>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259"/>
  <p:tag name="KSO_WM_UNIT_LAYERLEVEL" val="1_1_1"/>
  <p:tag name="KSO_WM_TAG_VERSION" val="3.0"/>
  <p:tag name="KSO_WM_BEAUTIFY_FLAG" val="#wm#"/>
  <p:tag name="KSO_WM_DIAGRAM_GROUP_CODE" val="l1-1"/>
  <p:tag name="KSO_WM_UNIT_TYPE" val="l_h_f"/>
  <p:tag name="KSO_WM_UNIT_ID" val="custom20230259_4*l_h_f*1_1_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UNIT_SUBTYPE" val="a"/>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目录标题"/>
</p:tagLst>
</file>

<file path=ppt/tags/tag4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9_4*l_h_i*1_1_2"/>
  <p:tag name="KSO_WM_TEMPLATE_CATEGORY" val="custom"/>
  <p:tag name="KSO_WM_TEMPLATE_INDEX" val="20230259"/>
  <p:tag name="KSO_WM_UNIT_LAYERLEVEL" val="1_1_1"/>
  <p:tag name="KSO_WM_TAG_VERSION" val="3.0"/>
  <p:tag name="KSO_WM_DIAGRAM_GROUP_CODE" val="l1-1"/>
  <p:tag name="KSO_WM_UNIT_TYPE" val="l_h_i"/>
  <p:tag name="KSO_WM_UNIT_INDEX" val="1_1_2"/>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solidLine&quot;:{&quot;brightness&quot;:0,&quot;colorType&quot;:1,&quot;foreColorIndex&quot;:13,&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9_4*l_h_i*1_2_2"/>
  <p:tag name="KSO_WM_TEMPLATE_CATEGORY" val="custom"/>
  <p:tag name="KSO_WM_TEMPLATE_INDEX" val="20230259"/>
  <p:tag name="KSO_WM_UNIT_LAYERLEVEL" val="1_1_1"/>
  <p:tag name="KSO_WM_TAG_VERSION" val="3.0"/>
  <p:tag name="KSO_WM_DIAGRAM_GROUP_CODE" val="l1-1"/>
  <p:tag name="KSO_WM_UNIT_TYPE" val="l_h_i"/>
  <p:tag name="KSO_WM_UNIT_INDEX" val="1_2_2"/>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solidLine&quot;:{&quot;brightness&quot;:0,&quot;colorType&quot;:1,&quot;foreColorIndex&quot;:13,&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9_4*l_h_i*1_3_2"/>
  <p:tag name="KSO_WM_TEMPLATE_CATEGORY" val="custom"/>
  <p:tag name="KSO_WM_TEMPLATE_INDEX" val="20230259"/>
  <p:tag name="KSO_WM_UNIT_LAYERLEVEL" val="1_1_1"/>
  <p:tag name="KSO_WM_TAG_VERSION" val="3.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solidLine&quot;:{&quot;brightness&quot;:0,&quot;colorType&quot;:1,&quot;foreColorIndex&quot;:13,&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custom20230259_4*l_h_i*1_4_2"/>
  <p:tag name="KSO_WM_TEMPLATE_CATEGORY" val="custom"/>
  <p:tag name="KSO_WM_TEMPLATE_INDEX" val="20230259"/>
  <p:tag name="KSO_WM_UNIT_LAYERLEVEL" val="1_1_1"/>
  <p:tag name="KSO_WM_TAG_VERSION" val="3.0"/>
  <p:tag name="KSO_WM_DIAGRAM_GROUP_CODE" val="l1-1"/>
  <p:tag name="KSO_WM_UNIT_TYPE" val="l_h_i"/>
  <p:tag name="KSO_WM_UNIT_INDEX" val="1_4_2"/>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solidLine&quot;:{&quot;brightness&quot;:0,&quot;colorType&quot;:1,&quot;foreColorIndex&quot;:13,&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259_4*l_h_i*1_2_1"/>
  <p:tag name="KSO_WM_TEMPLATE_CATEGORY" val="custom"/>
  <p:tag name="KSO_WM_TEMPLATE_INDEX" val="20230259"/>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259"/>
  <p:tag name="KSO_WM_UNIT_LAYERLEVEL" val="1_1_1"/>
  <p:tag name="KSO_WM_TAG_VERSION" val="3.0"/>
  <p:tag name="KSO_WM_BEAUTIFY_FLAG" val="#wm#"/>
  <p:tag name="KSO_WM_DIAGRAM_GROUP_CODE" val="l1-1"/>
  <p:tag name="KSO_WM_UNIT_TYPE" val="l_h_f"/>
  <p:tag name="KSO_WM_UNIT_ID" val="custom20230259_4*l_h_f*1_2_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UNIT_SUBTYPE" val="a"/>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目录标题"/>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259_4*l_h_i*1_3_1"/>
  <p:tag name="KSO_WM_TEMPLATE_CATEGORY" val="custom"/>
  <p:tag name="KSO_WM_TEMPLATE_INDEX" val="20230259"/>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259"/>
  <p:tag name="KSO_WM_UNIT_LAYERLEVEL" val="1_1_1"/>
  <p:tag name="KSO_WM_TAG_VERSION" val="3.0"/>
  <p:tag name="KSO_WM_BEAUTIFY_FLAG" val="#wm#"/>
  <p:tag name="KSO_WM_DIAGRAM_GROUP_CODE" val="l1-1"/>
  <p:tag name="KSO_WM_UNIT_TYPE" val="l_h_f"/>
  <p:tag name="KSO_WM_UNIT_ID" val="custom20230259_4*l_h_f*1_3_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UNIT_SUBTYPE" val="a"/>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目录标题"/>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59_4*l_h_i*1_4_1"/>
  <p:tag name="KSO_WM_TEMPLATE_CATEGORY" val="custom"/>
  <p:tag name="KSO_WM_TEMPLATE_INDEX" val="20230259"/>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9"/>
  <p:tag name="KSO_WM_UNIT_LAYERLEVEL" val="1_1_1"/>
  <p:tag name="KSO_WM_TAG_VERSION" val="3.0"/>
  <p:tag name="KSO_WM_BEAUTIFY_FLAG" val="#wm#"/>
  <p:tag name="KSO_WM_DIAGRAM_GROUP_CODE" val="l1-1"/>
  <p:tag name="KSO_WM_UNIT_TYPE" val="l_h_f"/>
  <p:tag name="KSO_WM_UNIT_ID" val="custom20230259_4*l_h_f*1_4_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UNIT_SUBTYPE" val="a"/>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目录标题"/>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0259_4*l_h_i*1_3_2"/>
  <p:tag name="KSO_WM_TEMPLATE_CATEGORY" val="custom"/>
  <p:tag name="KSO_WM_TEMPLATE_INDEX" val="20230259"/>
  <p:tag name="KSO_WM_UNIT_LAYERLEVEL" val="1_1_1"/>
  <p:tag name="KSO_WM_TAG_VERSION" val="3.0"/>
  <p:tag name="KSO_WM_DIAGRAM_GROUP_CODE" val="l1-1"/>
  <p:tag name="KSO_WM_UNIT_TYPE" val="l_h_i"/>
  <p:tag name="KSO_WM_UNIT_INDEX" val="1_3_2"/>
  <p:tag name="KSO_WM_DIAGRAM_VERSION" val="3"/>
  <p:tag name="KSO_WM_DIAGRAM_MAX_ITEMCNT" val="6"/>
  <p:tag name="KSO_WM_DIAGRAM_MIN_ITEMCNT" val="2"/>
  <p:tag name="KSO_WM_DIAGRAM_VIRTUALLY_FRAME" val="{&quot;height&quot;:279.75,&quot;left&quot;:27,&quot;top&quot;:177.6,&quot;width&quot;:906}"/>
  <p:tag name="KSO_WM_DIAGRAM_COLOR_TRICK" val="1"/>
  <p:tag name="KSO_WM_DIAGRAM_COLOR_TEXT_CAN_REMOVE" val="n"/>
  <p:tag name="KSO_WM_DIAGRAM_COLOR_MATCH_VALUE" val="{&quot;shape&quot;:{&quot;fill&quot;:{&quot;type&quot;:0},&quot;glow&quot;:{&quot;colorType&quot;:0},&quot;line&quot;:{&quot;solidLine&quot;:{&quot;brightness&quot;:0,&quot;colorType&quot;:1,&quot;foreColorIndex&quot;:13,&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259_4*l_h_i*1_4_1"/>
  <p:tag name="KSO_WM_TEMPLATE_CATEGORY" val="custom"/>
  <p:tag name="KSO_WM_TEMPLATE_INDEX" val="20230259"/>
  <p:tag name="KSO_WM_UNIT_LAYERLEVEL" val="1_1_1"/>
  <p:tag name="KSO_WM_TAG_VERSION" val="3.0"/>
  <p:tag name="KSO_WM_DIAGRAM_GROUP_CODE" val="l1-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7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259"/>
  <p:tag name="KSO_WM_UNIT_LAYERLEVEL" val="1_1_1"/>
  <p:tag name="KSO_WM_TAG_VERSION" val="3.0"/>
  <p:tag name="KSO_WM_DIAGRAM_GROUP_CODE" val="l1-1"/>
  <p:tag name="KSO_WM_UNIT_TYPE" val="l_h_f"/>
  <p:tag name="KSO_WM_UNIT_ID" val="custom20230259_4*l_h_f*1_4_1"/>
  <p:tag name="KSO_WM_DIAGRAM_VERSION" val="3"/>
  <p:tag name="KSO_WM_DIAGRAM_MAX_ITEMCNT" val="6"/>
  <p:tag name="KSO_WM_DIAGRAM_MIN_ITEMCNT" val="2"/>
  <p:tag name="KSO_WM_DIAGRAM_VIRTUALLY_FRAME" val="{&quot;height&quot;:279.75,&quot;left&quot;:5.3,&quot;top&quot;:177.6,&quot;width&quot;:927.7}"/>
  <p:tag name="KSO_WM_DIAGRAM_COLOR_TRICK" val="1"/>
  <p:tag name="KSO_WM_DIAGRAM_COLOR_TEXT_CAN_REMOVE" val="n"/>
  <p:tag name="KSO_WM_UNIT_SUBTYPE" val="a"/>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目录标题"/>
</p:tagLst>
</file>

<file path=ppt/tags/tag477.xml><?xml version="1.0" encoding="utf-8"?>
<p:tagLst xmlns:p="http://schemas.openxmlformats.org/presentationml/2006/main">
  <p:tag name="KSO_WM_SLIDE_ID" val="custom20230259_4"/>
  <p:tag name="KSO_WM_TEMPLATE_SUBCATEGORY" val="29"/>
  <p:tag name="KSO_WM_TEMPLATE_MASTER_TYPE" val="0"/>
  <p:tag name="KSO_WM_TEMPLATE_COLOR_TYPE" val="0"/>
  <p:tag name="KSO_WM_SLIDE_ITEM_CNT" val="4"/>
  <p:tag name="KSO_WM_SLIDE_INDEX" val="4"/>
  <p:tag name="KSO_WM_TAG_VERSION" val="3.0"/>
  <p:tag name="KSO_WM_BEAUTIFY_FLAG" val="#wm#"/>
  <p:tag name="KSO_WM_TEMPLATE_CATEGORY" val="custom"/>
  <p:tag name="KSO_WM_TEMPLATE_INDEX" val="20230259"/>
  <p:tag name="KSO_WM_SLIDE_TYPE" val="contents"/>
  <p:tag name="KSO_WM_SLIDE_SUBTYPE" val="diag"/>
  <p:tag name="KSO_WM_SLIDE_LAYOUT" val="a_l"/>
  <p:tag name="KSO_WM_SLIDE_LAYOUT_CNT" val="1_1"/>
  <p:tag name="KSO_WM_SPECIAL_SOURCE" val="bdnull"/>
  <p:tag name="KSO_WM_DIAGRAM_GROUP_CODE" val="l1-1"/>
  <p:tag name="KSO_WM_SLIDE_DIAGTYPE" val="l"/>
</p:tagLst>
</file>

<file path=ppt/tags/tag478.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9_7*e*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4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7*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添加章节标题"/>
</p:tagLst>
</file>

<file path=ppt/tags/tag480.xml><?xml version="1.0" encoding="utf-8"?>
<p:tagLst xmlns:p="http://schemas.openxmlformats.org/presentationml/2006/main">
  <p:tag name="KSO_WM_SLIDE_ID" val="custom2023025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59"/>
  <p:tag name="KSO_WM_SLIDE_TYPE" val="sectionTitle"/>
  <p:tag name="KSO_WM_SLIDE_SUBTYPE" val="pureTxt"/>
  <p:tag name="KSO_WM_SLIDE_LAYOUT" val="a_e"/>
  <p:tag name="KSO_WM_SLIDE_LAYOUT_CNT" val="1_1"/>
  <p:tag name="KSO_WM_SPECIAL_SOURCE" val="bdnull"/>
  <p:tag name="KSO_WM_SLIDE_CONTENT_AREA" val="{&quot;left&quot;:&quot;137.35&quot;,&quot;top&quot;:&quot;152.65&quot;,&quot;width&quot;:&quot;731.15&quot;,&quot;height&quot;:&quot;223.6&quot;}"/>
</p:tagLst>
</file>

<file path=ppt/tags/tag48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9_8*f*1"/>
  <p:tag name="KSO_WM_TEMPLATE_CATEGORY" val="custom"/>
  <p:tag name="KSO_WM_TEMPLATE_INDEX" val="20230259"/>
  <p:tag name="KSO_WM_UNIT_LAYERLEVEL" val="1"/>
  <p:tag name="KSO_WM_TAG_VERSION" val="3.0"/>
  <p:tag name="KSO_WM_BEAUTIFY_FLAG" val="#wm#"/>
  <p:tag name="KSO_WM_UNIT_TEXT_TYPE" val="1"/>
  <p:tag name="KSO_WM_UNIT_PRESET_TEXT" val="单击此处添加文本"/>
</p:tagLst>
</file>

<file path=ppt/tags/tag4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8*a*1"/>
  <p:tag name="KSO_WM_TEMPLATE_CATEGORY" val="custom"/>
  <p:tag name="KSO_WM_TEMPLATE_INDEX" val="20230259"/>
  <p:tag name="KSO_WM_UNIT_LAYERLEVEL" val="1"/>
  <p:tag name="KSO_WM_TAG_VERSION" val="3.0"/>
  <p:tag name="KSO_WM_BEAUTIFY_FLAG" val="#wm#"/>
  <p:tag name="KSO_WM_UNIT_CONTENT_GROUP_TYPE" val="titlestyle"/>
  <p:tag name="KSO_WM_UNIT_TEXT_TYPE" val="1"/>
  <p:tag name="KSO_WM_UNIT_PRESET_TEXT" val="单击此处添加标题"/>
</p:tagLst>
</file>

<file path=ppt/tags/tag483.xml><?xml version="1.0" encoding="utf-8"?>
<p:tagLst xmlns:p="http://schemas.openxmlformats.org/presentationml/2006/main">
  <p:tag name="KSO_WM_SLIDE_ID" val="custom20230259_8"/>
  <p:tag name="KSO_WM_TEMPLATE_SUBCATEGORY" val="29"/>
  <p:tag name="KSO_WM_TEMPLATE_MASTER_TYPE" val="0"/>
  <p:tag name="KSO_WM_TEMPLATE_COLOR_TYPE" val="0"/>
  <p:tag name="KSO_WM_SLIDE_ITEM_CNT" val="0"/>
  <p:tag name="KSO_WM_SLIDE_INDEX" val="8"/>
  <p:tag name="KSO_WM_TAG_VERSION" val="3.0"/>
  <p:tag name="KSO_WM_BEAUTIFY_FLAG" val="#wm#"/>
  <p:tag name="KSO_WM_TEMPLATE_CATEGORY" val="custom"/>
  <p:tag name="KSO_WM_TEMPLATE_INDEX" val="20230259"/>
  <p:tag name="KSO_WM_SLIDE_TYPE" val="text"/>
  <p:tag name="KSO_WM_SLIDE_SUBTYPE" val="pureTxt"/>
  <p:tag name="KSO_WM_SLIDE_SIZE" val="863*444"/>
  <p:tag name="KSO_WM_SLIDE_POSITION" val="47*47"/>
  <p:tag name="KSO_WM_SLIDE_LAYOUT" val="a_f"/>
  <p:tag name="KSO_WM_SLIDE_LAYOUT_CNT" val="1_1"/>
  <p:tag name="KSO_WM_SPECIAL_SOURCE" val="bdnull"/>
  <p:tag name="KSO_WM_SLIDE_LAYOUT_NAME" val="标题和内容"/>
</p:tagLst>
</file>

<file path=ppt/tags/tag48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9_7*e*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4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7*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添加章节标题"/>
</p:tagLst>
</file>

<file path=ppt/tags/tag486.xml><?xml version="1.0" encoding="utf-8"?>
<p:tagLst xmlns:p="http://schemas.openxmlformats.org/presentationml/2006/main">
  <p:tag name="KSO_WM_SLIDE_ID" val="custom2023025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59"/>
  <p:tag name="KSO_WM_SLIDE_TYPE" val="sectionTitle"/>
  <p:tag name="KSO_WM_SLIDE_SUBTYPE" val="pureTxt"/>
  <p:tag name="KSO_WM_SLIDE_LAYOUT" val="a_e"/>
  <p:tag name="KSO_WM_SLIDE_LAYOUT_CNT" val="1_1"/>
  <p:tag name="KSO_WM_SPECIAL_SOURCE" val="bdnull"/>
  <p:tag name="KSO_WM_SLIDE_CONTENT_AREA" val="{&quot;left&quot;:&quot;137.35&quot;,&quot;top&quot;:&quot;152.65&quot;,&quot;width&quot;:&quot;731.15&quot;,&quot;height&quot;:&quot;223.6&quot;}"/>
</p:tagLst>
</file>

<file path=ppt/tags/tag48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259_8*f*1"/>
  <p:tag name="KSO_WM_TEMPLATE_CATEGORY" val="custom"/>
  <p:tag name="KSO_WM_TEMPLATE_INDEX" val="20230259"/>
  <p:tag name="KSO_WM_UNIT_LAYERLEVEL" val="1"/>
  <p:tag name="KSO_WM_TAG_VERSION" val="3.0"/>
  <p:tag name="KSO_WM_BEAUTIFY_FLAG" val="#wm#"/>
  <p:tag name="KSO_WM_UNIT_TEXT_TYPE" val="1"/>
  <p:tag name="KSO_WM_UNIT_PRESET_TEXT" val="单击此处添加文本"/>
</p:tagLst>
</file>

<file path=ppt/tags/tag4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8*a*1"/>
  <p:tag name="KSO_WM_TEMPLATE_CATEGORY" val="custom"/>
  <p:tag name="KSO_WM_TEMPLATE_INDEX" val="20230259"/>
  <p:tag name="KSO_WM_UNIT_LAYERLEVEL" val="1"/>
  <p:tag name="KSO_WM_TAG_VERSION" val="3.0"/>
  <p:tag name="KSO_WM_BEAUTIFY_FLAG" val="#wm#"/>
  <p:tag name="KSO_WM_UNIT_CONTENT_GROUP_TYPE" val="titlestyle"/>
  <p:tag name="KSO_WM_UNIT_TEXT_TYPE" val="1"/>
  <p:tag name="KSO_WM_UNIT_PRESET_TEXT" val="单击此处添加标题"/>
</p:tagLst>
</file>

<file path=ppt/tags/tag489.xml><?xml version="1.0" encoding="utf-8"?>
<p:tagLst xmlns:p="http://schemas.openxmlformats.org/presentationml/2006/main">
  <p:tag name="KSO_WM_SLIDE_ID" val="custom20230259_8"/>
  <p:tag name="KSO_WM_TEMPLATE_SUBCATEGORY" val="29"/>
  <p:tag name="KSO_WM_TEMPLATE_MASTER_TYPE" val="0"/>
  <p:tag name="KSO_WM_TEMPLATE_COLOR_TYPE" val="0"/>
  <p:tag name="KSO_WM_SLIDE_ITEM_CNT" val="0"/>
  <p:tag name="KSO_WM_SLIDE_INDEX" val="8"/>
  <p:tag name="KSO_WM_TAG_VERSION" val="3.0"/>
  <p:tag name="KSO_WM_BEAUTIFY_FLAG" val="#wm#"/>
  <p:tag name="KSO_WM_TEMPLATE_CATEGORY" val="custom"/>
  <p:tag name="KSO_WM_TEMPLATE_INDEX" val="20230259"/>
  <p:tag name="KSO_WM_SLIDE_TYPE" val="text"/>
  <p:tag name="KSO_WM_SLIDE_SUBTYPE" val="pureTxt"/>
  <p:tag name="KSO_WM_SLIDE_SIZE" val="863*444"/>
  <p:tag name="KSO_WM_SLIDE_POSITION" val="47*47"/>
  <p:tag name="KSO_WM_SLIDE_LAYOUT" val="a_f"/>
  <p:tag name="KSO_WM_SLIDE_LAYOUT_CNT" val="1_1"/>
  <p:tag name="KSO_WM_SPECIAL_SOURCE" val="bdnull"/>
  <p:tag name="KSO_WM_SLIDE_LAYOUT_NAME" val="标题和内容"/>
</p:tagLst>
</file>

<file path=ppt/tags/tag490.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9_7*e*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4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7*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添加章节标题"/>
</p:tagLst>
</file>

<file path=ppt/tags/tag492.xml><?xml version="1.0" encoding="utf-8"?>
<p:tagLst xmlns:p="http://schemas.openxmlformats.org/presentationml/2006/main">
  <p:tag name="KSO_WM_SLIDE_ID" val="custom2023025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59"/>
  <p:tag name="KSO_WM_SLIDE_TYPE" val="sectionTitle"/>
  <p:tag name="KSO_WM_SLIDE_SUBTYPE" val="pureTxt"/>
  <p:tag name="KSO_WM_SLIDE_LAYOUT" val="a_e"/>
  <p:tag name="KSO_WM_SLIDE_LAYOUT_CNT" val="1_1"/>
  <p:tag name="KSO_WM_SPECIAL_SOURCE" val="bdnull"/>
  <p:tag name="KSO_WM_SLIDE_CONTENT_AREA" val="{&quot;left&quot;:&quot;137.35&quot;,&quot;top&quot;:&quot;152.65&quot;,&quot;width&quot;:&quot;731.15&quot;,&quot;height&quot;:&quot;223.6&quot;}"/>
</p:tagLst>
</file>

<file path=ppt/tags/tag4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4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495.xml><?xml version="1.0" encoding="utf-8"?>
<p:tagLst xmlns:p="http://schemas.openxmlformats.org/presentationml/2006/main">
  <p:tag name="KSO_WM_BEAUTIFY_FLAG" val="#wm#"/>
  <p:tag name="KSO_WM_TEMPLATE_CATEGORY" val="custom"/>
  <p:tag name="KSO_WM_TEMPLATE_INDEX" val="20230259"/>
</p:tagLst>
</file>

<file path=ppt/tags/tag4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49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498.xml><?xml version="1.0" encoding="utf-8"?>
<p:tagLst xmlns:p="http://schemas.openxmlformats.org/presentationml/2006/main">
  <p:tag name="KSO_WM_BEAUTIFY_FLAG" val="#wm#"/>
  <p:tag name="KSO_WM_TEMPLATE_CATEGORY" val="custom"/>
  <p:tag name="KSO_WM_TEMPLATE_INDEX" val="20230259"/>
</p:tagLst>
</file>

<file path=ppt/tags/tag4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50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501.xml><?xml version="1.0" encoding="utf-8"?>
<p:tagLst xmlns:p="http://schemas.openxmlformats.org/presentationml/2006/main">
  <p:tag name="KSO_WM_BEAUTIFY_FLAG" val="#wm#"/>
  <p:tag name="KSO_WM_TEMPLATE_CATEGORY" val="custom"/>
  <p:tag name="KSO_WM_TEMPLATE_INDEX" val="20230259"/>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i"/>
  <p:tag name="KSO_WM_UNIT_INDEX" val="1_1"/>
  <p:tag name="KSO_WM_UNIT_ID" val="diagram20231067_3*m_i*1_1"/>
  <p:tag name="KSO_WM_TEMPLATE_CATEGORY" val="diagram"/>
  <p:tag name="KSO_WM_TEMPLATE_INDEX" val="20231067"/>
  <p:tag name="KSO_WM_UNIT_LAYERLEVEL" val="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solid&quot;:{&quot;brightness&quot;:0,&quot;colorType&quot;:2,&quot;rgb&quot;:&quot;#ffffff&quot;,&quot;transparency&quot;: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0"/>
</p:tagLst>
</file>

<file path=ppt/tags/tag50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1067_3*a*1"/>
  <p:tag name="KSO_WM_TEMPLATE_CATEGORY" val="diagram"/>
  <p:tag name="KSO_WM_TEMPLATE_INDEX" val="20231067"/>
  <p:tag name="KSO_WM_UNIT_LAYERLEVEL" val="1"/>
  <p:tag name="KSO_WM_TAG_VERSION" val="3.0"/>
  <p:tag name="KSO_WM_BEAUTIFY_FLAG" val="#wm#"/>
  <p:tag name="KSO_WM_DIAGRAM_GROUP_CODE" val="m1-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7_3*m_h_i*1_5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TYPE" val="m_h_i"/>
  <p:tag name="KSO_WM_UNIT_INDEX" val="1_5_1"/>
  <p:tag name="KSO_WM_UNIT_SUBTYPE" val="d"/>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gradient&quot;:[{&quot;brightness&quot;:0.4000000059604645,&quot;colorType&quot;:1,&quot;foreColorIndex&quot;:9,&quot;pos&quot;:0.15000000596046448,&quot;transparency&quot;:0},{&quot;brightness&quot;:0,&quot;colorType&quot;:1,&quot;foreColorIndex&quot;:9,&quot;pos&quot;:0.800000011920929,&quot;transparency&quot;:0}],&quot;type&quot;:3},&quot;glow&quot;:{&quot;colorType&quot;:0},&quot;line&quot;:{&quot;type&quot;:0},&quot;shadow&quot;:{&quot;brightness&quot;:0,&quot;colorType&quot;:1,&quot;foreColorIndex&quot;:9,&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UNIT_SHADOW_SCHEMECOLOR_INDEX" val="9"/>
  <p:tag name="KSO_WM_UNIT_USESOURCEFORMAT_APPLY" val="0"/>
</p:tagLst>
</file>

<file path=ppt/tags/tag50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4_1"/>
  <p:tag name="KSO_WM_UNIT_ID" val="diagram20231067_3*m_h_a*1_4_1"/>
  <p:tag name="KSO_WM_TEMPLATE_CATEGORY" val="diagram"/>
  <p:tag name="KSO_WM_TEMPLATE_INDEX" val="20231067"/>
  <p:tag name="KSO_WM_UNIT_LAYERLEVEL" val="1_1_1"/>
  <p:tag name="KSO_WM_TAG_VERSION" val="3.0"/>
  <p:tag name="KSO_WM_DIAGRAM_GROUP_CODE" val="m1-1"/>
  <p:tag name="KSO_WM_DIAGRAM_VERSION" val="3"/>
  <p:tag name="KSO_WM_DIAGRAM_COLOR_TRICK" val="4"/>
  <p:tag name="KSO_WM_DIAGRAM_COLOR_TEXT_CAN_REMOVE" val="n"/>
  <p:tag name="KSO_WM_UNIT_VALUE" val="13"/>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UNIT_USESOURCEFORMAT_APPLY" val="0"/>
</p:tagLst>
</file>

<file path=ppt/tags/tag5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31067_3*m_h_f*1_4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VALUE" val="54"/>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正文，文字是您思想的提炼为了最终演示的发布。"/>
  <p:tag name="KSO_WM_UNIT_TEXT_FILL_FORE_SCHEMECOLOR_INDEX" val="1"/>
  <p:tag name="KSO_WM_UNIT_TEXT_FILL_TYPE" val="1"/>
  <p:tag name="KSO_WM_UNIT_USESOURCEFORMAT_APPLY" val="0"/>
</p:tagLst>
</file>

<file path=ppt/tags/tag5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2_1"/>
  <p:tag name="KSO_WM_UNIT_ID" val="diagram20231067_3*m_h_a*1_2_1"/>
  <p:tag name="KSO_WM_TEMPLATE_CATEGORY" val="diagram"/>
  <p:tag name="KSO_WM_TEMPLATE_INDEX" val="20231067"/>
  <p:tag name="KSO_WM_UNIT_LAYERLEVEL" val="1_1_1"/>
  <p:tag name="KSO_WM_TAG_VERSION" val="3.0"/>
  <p:tag name="KSO_WM_DIAGRAM_GROUP_CODE" val="m1-1"/>
  <p:tag name="KSO_WM_DIAGRAM_VERSION" val="3"/>
  <p:tag name="KSO_WM_DIAGRAM_COLOR_TRICK" val="4"/>
  <p:tag name="KSO_WM_DIAGRAM_COLOR_TEXT_CAN_REMOVE" val="n"/>
  <p:tag name="KSO_WM_UNIT_VALUE" val="13"/>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UNIT_USESOURCEFORMAT_APPLY" val="0"/>
</p:tagLst>
</file>

<file path=ppt/tags/tag50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31067_3*m_h_f*1_2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正文内容，请尽量言简意赅地阐述你的观点。"/>
  <p:tag name="KSO_WM_UNIT_TEXT_FILL_FORE_SCHEMECOLOR_INDEX" val="1"/>
  <p:tag name="KSO_WM_UNIT_TEXT_FILL_TYPE" val="1"/>
  <p:tag name="KSO_WM_UNIT_USESOURCEFORMAT_APPLY" val="0"/>
</p:tagLst>
</file>

<file path=ppt/tags/tag50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7_3*m_h_a*1_1_1"/>
  <p:tag name="KSO_WM_TEMPLATE_CATEGORY" val="diagram"/>
  <p:tag name="KSO_WM_TEMPLATE_INDEX" val="20231067"/>
  <p:tag name="KSO_WM_UNIT_LAYERLEVEL" val="1_1_1"/>
  <p:tag name="KSO_WM_TAG_VERSION" val="3.0"/>
  <p:tag name="KSO_WM_DIAGRAM_GROUP_CODE" val="m1-1"/>
  <p:tag name="KSO_WM_DIAGRAM_VERSION" val="3"/>
  <p:tag name="KSO_WM_DIAGRAM_COLOR_TRICK" val="4"/>
  <p:tag name="KSO_WM_DIAGRAM_COLOR_TEXT_CAN_REMOVE" val="n"/>
  <p:tag name="KSO_WM_UNIT_VALUE" val="13"/>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UNIT_USESOURCEFORMAT_APPLY" val="0"/>
</p:tagLst>
</file>

<file path=ppt/tags/tag51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31067_3*m_h_f*1_1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VALUE" val="54"/>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正文，文字是您思想的提炼为了最终演示的发布。"/>
  <p:tag name="KSO_WM_UNIT_TEXT_FILL_FORE_SCHEMECOLOR_INDEX" val="1"/>
  <p:tag name="KSO_WM_UNIT_TEXT_FILL_TYPE" val="1"/>
  <p:tag name="KSO_WM_UNIT_USESOURCEFORMAT_APPLY" val="0"/>
</p:tagLst>
</file>

<file path=ppt/tags/tag5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7_3*m_h_a*1_3_1"/>
  <p:tag name="KSO_WM_TEMPLATE_CATEGORY" val="diagram"/>
  <p:tag name="KSO_WM_TEMPLATE_INDEX" val="20231067"/>
  <p:tag name="KSO_WM_UNIT_LAYERLEVEL" val="1_1_1"/>
  <p:tag name="KSO_WM_TAG_VERSION" val="3.0"/>
  <p:tag name="KSO_WM_DIAGRAM_GROUP_CODE" val="m1-1"/>
  <p:tag name="KSO_WM_DIAGRAM_VERSION" val="3"/>
  <p:tag name="KSO_WM_DIAGRAM_COLOR_TRICK" val="4"/>
  <p:tag name="KSO_WM_DIAGRAM_COLOR_TEXT_CAN_REMOVE" val="n"/>
  <p:tag name="KSO_WM_UNIT_VALUE" val="13"/>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UNIT_USESOURCEFORMAT_APPLY" val="0"/>
</p:tagLst>
</file>

<file path=ppt/tags/tag5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31067_3*m_h_f*1_3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VALUE" val="54"/>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正文内容，请尽量言简意赅地阐述你的观点。"/>
  <p:tag name="KSO_WM_UNIT_TEXT_FILL_FORE_SCHEMECOLOR_INDEX" val="1"/>
  <p:tag name="KSO_WM_UNIT_TEXT_FILL_TYPE" val="1"/>
  <p:tag name="KSO_WM_UNIT_USESOURCEFORMAT_APPLY" val="0"/>
</p:tagLst>
</file>

<file path=ppt/tags/tag5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5_1"/>
  <p:tag name="KSO_WM_UNIT_ID" val="diagram20231067_3*m_h_a*1_5_1"/>
  <p:tag name="KSO_WM_TEMPLATE_CATEGORY" val="diagram"/>
  <p:tag name="KSO_WM_TEMPLATE_INDEX" val="20231067"/>
  <p:tag name="KSO_WM_UNIT_LAYERLEVEL" val="1_1_1"/>
  <p:tag name="KSO_WM_TAG_VERSION" val="3.0"/>
  <p:tag name="KSO_WM_DIAGRAM_GROUP_CODE" val="m1-1"/>
  <p:tag name="KSO_WM_DIAGRAM_VERSION" val="3"/>
  <p:tag name="KSO_WM_DIAGRAM_COLOR_TRICK" val="4"/>
  <p:tag name="KSO_WM_DIAGRAM_COLOR_TEXT_CAN_REMOVE" val="n"/>
  <p:tag name="KSO_WM_UNIT_VALUE" val="13"/>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UNIT_USESOURCEFORMAT_APPLY" val="0"/>
</p:tagLst>
</file>

<file path=ppt/tags/tag51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231067_3*m_h_f*1_5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VALUE" val="54"/>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正文内容，请尽量言简意赅地阐述你的观点。"/>
  <p:tag name="KSO_WM_UNIT_TEXT_FILL_FORE_SCHEMECOLOR_INDEX" val="1"/>
  <p:tag name="KSO_WM_UNIT_TEXT_FILL_TYPE" val="1"/>
  <p:tag name="KSO_WM_UNIT_USESOURCEFORMAT_APPLY" val="0"/>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7_3*m_h_i*1_2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TYPE" val="m_h_i"/>
  <p:tag name="KSO_WM_UNIT_INDEX" val="1_2_1"/>
  <p:tag name="KSO_WM_UNIT_SUBTYPE" val="d"/>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gradient&quot;:[{&quot;brightness&quot;:0.4000000059604645,&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UNIT_SHADOW_SCHEMECOLOR_INDEX" val="6"/>
  <p:tag name="KSO_WM_UNIT_USESOURCEFORMAT_APPLY" val="0"/>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7_3*m_h_i*1_3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TYPE" val="m_h_i"/>
  <p:tag name="KSO_WM_UNIT_INDEX" val="1_3_1"/>
  <p:tag name="KSO_WM_UNIT_SUBTYPE" val="d"/>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gradient&quot;:[{&quot;brightness&quot;:0.4000000059604645,&quot;colorType&quot;:1,&quot;foreColorIndex&quot;:7,&quot;pos&quot;:0.8999999761581421,&quot;transparency&quot;:0},{&quot;brightness&quot;:0,&quot;colorType&quot;:1,&quot;foreColorIndex&quot;:7,&quot;pos&quot;:0.3700000047683716,&quot;transparency&quot;:0}],&quot;type&quot;:3},&quot;glow&quot;:{&quot;colorType&quot;:0},&quot;line&quot;:{&quot;type&quot;:0},&quot;shadow&quot;:{&quot;brightness&quot;:0,&quot;colorType&quot;:1,&quot;foreColorIndex&quot;:7,&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UNIT_SHADOW_SCHEMECOLOR_INDEX" val="7"/>
  <p:tag name="KSO_WM_UNIT_USESOURCEFORMAT_APPLY" val="0"/>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7_3*m_h_i*1_4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TYPE" val="m_h_i"/>
  <p:tag name="KSO_WM_UNIT_INDEX" val="1_4_1"/>
  <p:tag name="KSO_WM_UNIT_SUBTYPE" val="d"/>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gradient&quot;:[{&quot;brightness&quot;:0.4000000059604645,&quot;colorType&quot;:1,&quot;foreColorIndex&quot;:8,&quot;pos&quot;:0.25,&quot;transparency&quot;:0},{&quot;brightness&quot;:0,&quot;colorType&quot;:1,&quot;foreColorIndex&quot;:8,&quot;pos&quot;:1,&quot;transparency&quot;:0}],&quot;type&quot;:3},&quot;glow&quot;:{&quot;colorType&quot;:0},&quot;line&quot;:{&quot;type&quot;:0},&quot;shadow&quot;:{&quot;brightness&quot;:0,&quot;colorType&quot;:1,&quot;foreColorIndex&quot;:8,&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UNIT_SHADOW_SCHEMECOLOR_INDEX" val="8"/>
  <p:tag name="KSO_WM_UNIT_USESOURCEFORMAT_APPLY" val="0"/>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1067_3*m_h_i*1_1_1"/>
  <p:tag name="KSO_WM_TEMPLATE_CATEGORY" val="diagram"/>
  <p:tag name="KSO_WM_TEMPLATE_INDEX" val="20231067"/>
  <p:tag name="KSO_WM_UNIT_LAYERLEVEL" val="1_1_1"/>
  <p:tag name="KSO_WM_TAG_VERSION" val="3.0"/>
  <p:tag name="KSO_WM_DIAGRAM_VERSION" val="3"/>
  <p:tag name="KSO_WM_DIAGRAM_COLOR_TRICK" val="4"/>
  <p:tag name="KSO_WM_DIAGRAM_COLOR_TEXT_CAN_REMOVE" val="n"/>
  <p:tag name="KSO_WM_UNIT_TYPE" val="m_h_i"/>
  <p:tag name="KSO_WM_UNIT_INDEX" val="1_1_1"/>
  <p:tag name="KSO_WM_UNIT_SUBTYPE" val="d"/>
  <p:tag name="KSO_WM_DIAGRAM_MAX_ITEMCNT" val="5"/>
  <p:tag name="KSO_WM_DIAGRAM_MIN_ITEMCNT" val="3"/>
  <p:tag name="KSO_WM_DIAGRAM_VIRTUALLY_FRAME" val="{&quot;height&quot;:409.5000030517578,&quot;left&quot;:5.15,&quot;top&quot;:67.05,&quot;width&quot;:906.89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 name="KSO_WM_UNIT_SHADOW_SCHEMECOLOR_INDEX" val="5"/>
  <p:tag name="KSO_WM_UNIT_USESOURCEFORMAT_APPLY" val="0"/>
</p:tagLst>
</file>

<file path=ppt/tags/tag519.xml><?xml version="1.0" encoding="utf-8"?>
<p:tagLst xmlns:p="http://schemas.openxmlformats.org/presentationml/2006/main">
  <p:tag name="KSO_WM_SLIDE_ID" val="diagram20231067_3"/>
  <p:tag name="KSO_WM_TEMPLATE_SUBCATEGORY" val="0"/>
  <p:tag name="KSO_WM_TEMPLATE_MASTER_TYPE" val="0"/>
  <p:tag name="KSO_WM_TEMPLATE_COLOR_TYPE" val="0"/>
  <p:tag name="KSO_WM_SLIDE_ITEM_CNT" val="5"/>
  <p:tag name="KSO_WM_SLIDE_INDEX" val="3"/>
  <p:tag name="KSO_WM_TAG_VERSION" val="3.0"/>
  <p:tag name="KSO_WM_BEAUTIFY_FLAG" val="#wm#"/>
  <p:tag name="KSO_WM_TEMPLATE_CATEGORY" val="custom"/>
  <p:tag name="KSO_WM_TEMPLATE_INDEX" val="20230259"/>
  <p:tag name="KSO_WM_SLIDE_TYPE" val="text"/>
  <p:tag name="KSO_WM_SLIDE_SUBTYPE" val="diag"/>
  <p:tag name="KSO_WM_SLIDE_SIZE" val="864*329.1"/>
  <p:tag name="KSO_WM_SLIDE_POSITION" val="48*147.45"/>
  <p:tag name="KSO_WM_SLIDE_LAYOUT" val="a_m"/>
  <p:tag name="KSO_WM_SLIDE_LAYOUT_CNT" val="1_1"/>
  <p:tag name="KSO_WM_SPECIAL_SOURCE" val="bdnull"/>
  <p:tag name="KSO_WM_DIAGRAM_GROUP_CODE" val="m1-1"/>
  <p:tag name="KSO_WM_SLIDE_DIAGTYPE" val="m"/>
</p:tagLst>
</file>

<file path=ppt/tags/tag5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 name="KSO_WM_UNIT_PRESET_TEXT" val="单击此处添加标题"/>
</p:tagLst>
</file>

<file path=ppt/tags/tag521.xml><?xml version="1.0" encoding="utf-8"?>
<p:tagLst xmlns:p="http://schemas.openxmlformats.org/presentationml/2006/main">
  <p:tag name="KSO_WM_BEAUTIFY_FLAG" val="#wm#"/>
  <p:tag name="KSO_WM_TEMPLATE_CATEGORY" val="custom"/>
  <p:tag name="KSO_WM_TEMPLATE_INDEX" val="20230259"/>
</p:tagLst>
</file>

<file path=ppt/tags/tag522.xml><?xml version="1.0" encoding="utf-8"?>
<p:tagLst xmlns:p="http://schemas.openxmlformats.org/presentationml/2006/main">
  <p:tag name="KSO_WM_UNIT_VALUE" val="1904*3390"/>
  <p:tag name="KSO_WM_UNIT_HIGHLIGHT" val="0"/>
  <p:tag name="KSO_WM_UNIT_COMPATIBLE" val="0"/>
  <p:tag name="KSO_WM_UNIT_DIAGRAM_ISNUMVISUAL" val="0"/>
  <p:tag name="KSO_WM_UNIT_DIAGRAM_ISREFERUNIT" val="0"/>
  <p:tag name="KSO_WM_UNIT_TYPE" val="d"/>
  <p:tag name="KSO_WM_UNIT_INDEX" val="1"/>
  <p:tag name="KSO_WM_UNIT_ID" val="custom20231189_1*d*1"/>
  <p:tag name="KSO_WM_TEMPLATE_CATEGORY" val="custom"/>
  <p:tag name="KSO_WM_TEMPLATE_INDEX" val="20231189"/>
  <p:tag name="KSO_WM_UNIT_LAYERLEVEL" val="1"/>
  <p:tag name="KSO_WM_TAG_VERSION" val="3.0"/>
  <p:tag name="KSO_WM_BEAUTIFY_FLAG" val="#wm#"/>
  <p:tag name="KSO_WM_UNIT_PICTURE_SUBTYPE" val="a"/>
</p:tagLst>
</file>

<file path=ppt/tags/tag52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9_1*i*1"/>
  <p:tag name="KSO_WM_TEMPLATE_CATEGORY" val="custom"/>
  <p:tag name="KSO_WM_TEMPLATE_INDEX" val="20231189"/>
  <p:tag name="KSO_WM_UNIT_LAYERLEVEL" val="1"/>
  <p:tag name="KSO_WM_TAG_VERSION" val="3.0"/>
  <p:tag name="KSO_WM_BEAUTIFY_FLAG" val="#wm#"/>
</p:tagLst>
</file>

<file path=ppt/tags/tag52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9_1*a*1"/>
  <p:tag name="KSO_WM_TEMPLATE_CATEGORY" val="custom"/>
  <p:tag name="KSO_WM_TEMPLATE_INDEX" val="20231189"/>
  <p:tag name="KSO_WM_UNIT_LAYERLEVEL" val="1"/>
  <p:tag name="KSO_WM_TAG_VERSION" val="3.0"/>
  <p:tag name="KSO_WM_BEAUTIFY_FLAG" val="#wm#"/>
  <p:tag name="KSO_WM_UNIT_PRESET_TEXT" val="单击添加标题"/>
  <p:tag name="KSO_WM_UNIT_TEXT_TYPE" val="1"/>
</p:tagLst>
</file>

<file path=ppt/tags/tag5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189_1*b*1"/>
  <p:tag name="KSO_WM_TEMPLATE_CATEGORY" val="custom"/>
  <p:tag name="KSO_WM_TEMPLATE_INDEX" val="20231189"/>
  <p:tag name="KSO_WM_UNIT_LAYERLEVEL" val="1"/>
  <p:tag name="KSO_WM_TAG_VERSION" val="3.0"/>
  <p:tag name="KSO_WM_BEAUTIFY_FLAG" val="#wm#"/>
  <p:tag name="KSO_WM_UNIT_VALUE" val="28"/>
  <p:tag name="KSO_WM_UNIT_PRESET_TEXT" val="单击此处添加副标题"/>
  <p:tag name="KSO_WM_UNIT_TEXT_TYPE" val="1"/>
</p:tagLst>
</file>

<file path=ppt/tags/tag5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9_1*f*1"/>
  <p:tag name="KSO_WM_TEMPLATE_CATEGORY" val="custom"/>
  <p:tag name="KSO_WM_TEMPLATE_INDEX" val="20231189"/>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 请尽量言简意赅的阐述观点此处输入你的正文,文字是您思想的提炼请尽量言简意赅的阐述观点此处输入你的项正文,文字是您思想的提炼，请尽量言简意赅的阐述观点&#10;"/>
  <p:tag name="KSO_WM_UNIT_TEXT_TYPE" val="1"/>
  <p:tag name="KSO_WM_UNIT_TEXT_LAYER_COUNT" val="1"/>
</p:tagLst>
</file>

<file path=ppt/tags/tag527.xml><?xml version="1.0" encoding="utf-8"?>
<p:tagLst xmlns:p="http://schemas.openxmlformats.org/presentationml/2006/main">
  <p:tag name="KSO_WM_BEAUTIFY_FLAG" val="#wm#"/>
  <p:tag name="KSO_WM_TEMPLATE_CATEGORY" val="custom"/>
  <p:tag name="KSO_WM_TEMPLATE_INDEX" val="20230259"/>
  <p:tag name="KSO_WM_SPECIAL_SOURCE" val="bdnull"/>
  <p:tag name="KSO_WM_SLIDE_ID" val="custom20231189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540"/>
  <p:tag name="KSO_WM_SLIDE_POSITION" val="-1*0"/>
  <p:tag name="KSO_WM_TAG_VERSION" val="3.0"/>
  <p:tag name="KSO_WM_SLIDE_LAYOUT" val="a_b_d_f"/>
  <p:tag name="KSO_WM_SLIDE_LAYOUT_CNT" val="1_1_1_1"/>
</p:tagLst>
</file>

<file path=ppt/tags/tag528.xml><?xml version="1.0" encoding="utf-8"?>
<p:tagLst xmlns:p="http://schemas.openxmlformats.org/presentationml/2006/main">
  <p:tag name="KSO_WM_UNIT_VALUE" val="1904*3390"/>
  <p:tag name="KSO_WM_UNIT_HIGHLIGHT" val="0"/>
  <p:tag name="KSO_WM_UNIT_COMPATIBLE" val="0"/>
  <p:tag name="KSO_WM_UNIT_DIAGRAM_ISNUMVISUAL" val="0"/>
  <p:tag name="KSO_WM_UNIT_DIAGRAM_ISREFERUNIT" val="0"/>
  <p:tag name="KSO_WM_UNIT_TYPE" val="d"/>
  <p:tag name="KSO_WM_UNIT_INDEX" val="1"/>
  <p:tag name="KSO_WM_UNIT_ID" val="custom20231189_1*d*1"/>
  <p:tag name="KSO_WM_TEMPLATE_CATEGORY" val="custom"/>
  <p:tag name="KSO_WM_TEMPLATE_INDEX" val="20231189"/>
  <p:tag name="KSO_WM_UNIT_LAYERLEVEL" val="1"/>
  <p:tag name="KSO_WM_TAG_VERSION" val="3.0"/>
  <p:tag name="KSO_WM_BEAUTIFY_FLAG" val="#wm#"/>
  <p:tag name="KSO_WM_UNIT_PICTURE_SUBTYPE" val="a"/>
</p:tagLst>
</file>

<file path=ppt/tags/tag52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9_1*i*1"/>
  <p:tag name="KSO_WM_TEMPLATE_CATEGORY" val="custom"/>
  <p:tag name="KSO_WM_TEMPLATE_INDEX" val="20231189"/>
  <p:tag name="KSO_WM_UNIT_LAYERLEVEL" val="1"/>
  <p:tag name="KSO_WM_TAG_VERSION" val="3.0"/>
  <p:tag name="KSO_WM_BEAUTIFY_FLAG" val="#wm#"/>
</p:tagLst>
</file>

<file path=ppt/tags/tag53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9_1*a*1"/>
  <p:tag name="KSO_WM_TEMPLATE_CATEGORY" val="custom"/>
  <p:tag name="KSO_WM_TEMPLATE_INDEX" val="20231189"/>
  <p:tag name="KSO_WM_UNIT_LAYERLEVEL" val="1"/>
  <p:tag name="KSO_WM_TAG_VERSION" val="3.0"/>
  <p:tag name="KSO_WM_BEAUTIFY_FLAG" val="#wm#"/>
  <p:tag name="KSO_WM_UNIT_PRESET_TEXT" val="单击添加标题"/>
  <p:tag name="KSO_WM_UNIT_TEXT_TYPE" val="1"/>
</p:tagLst>
</file>

<file path=ppt/tags/tag53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b"/>
  <p:tag name="KSO_WM_UNIT_INDEX" val="1"/>
  <p:tag name="KSO_WM_UNIT_ID" val="custom20231189_1*b*1"/>
  <p:tag name="KSO_WM_TEMPLATE_CATEGORY" val="custom"/>
  <p:tag name="KSO_WM_TEMPLATE_INDEX" val="20231189"/>
  <p:tag name="KSO_WM_UNIT_LAYERLEVEL" val="1"/>
  <p:tag name="KSO_WM_TAG_VERSION" val="3.0"/>
  <p:tag name="KSO_WM_BEAUTIFY_FLAG" val="#wm#"/>
  <p:tag name="KSO_WM_UNIT_VALUE" val="28"/>
  <p:tag name="KSO_WM_UNIT_PRESET_TEXT" val="单击此处添加副标题"/>
  <p:tag name="KSO_WM_UNIT_TEXT_TYPE" val="1"/>
</p:tagLst>
</file>

<file path=ppt/tags/tag5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9_1*f*1"/>
  <p:tag name="KSO_WM_TEMPLATE_CATEGORY" val="custom"/>
  <p:tag name="KSO_WM_TEMPLATE_INDEX" val="20231189"/>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 请尽量言简意赅的阐述观点此处输入你的正文,文字是您思想的提炼请尽量言简意赅的阐述观点此处输入你的项正文,文字是您思想的提炼，请尽量言简意赅的阐述观点&#10;"/>
  <p:tag name="KSO_WM_UNIT_TEXT_TYPE" val="1"/>
  <p:tag name="KSO_WM_UNIT_TEXT_LAYER_COUNT" val="1"/>
</p:tagLst>
</file>

<file path=ppt/tags/tag533.xml><?xml version="1.0" encoding="utf-8"?>
<p:tagLst xmlns:p="http://schemas.openxmlformats.org/presentationml/2006/main">
  <p:tag name="KSO_WM_BEAUTIFY_FLAG" val="#wm#"/>
  <p:tag name="KSO_WM_TEMPLATE_CATEGORY" val="custom"/>
  <p:tag name="KSO_WM_TEMPLATE_INDEX" val="20230259"/>
  <p:tag name="KSO_WM_SPECIAL_SOURCE" val="bdnull"/>
  <p:tag name="KSO_WM_SLIDE_ID" val="custom20231189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540"/>
  <p:tag name="KSO_WM_SLIDE_POSITION" val="-1*0"/>
  <p:tag name="KSO_WM_TAG_VERSION" val="3.0"/>
  <p:tag name="KSO_WM_SLIDE_LAYOUT" val="a_b_d_f"/>
  <p:tag name="KSO_WM_SLIDE_LAYOUT_CNT" val="1_1_1_1"/>
</p:tagLst>
</file>

<file path=ppt/tags/tag53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9_7*e*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53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7*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添加章节标题"/>
</p:tagLst>
</file>

<file path=ppt/tags/tag536.xml><?xml version="1.0" encoding="utf-8"?>
<p:tagLst xmlns:p="http://schemas.openxmlformats.org/presentationml/2006/main">
  <p:tag name="KSO_WM_SLIDE_ID" val="custom2023025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59"/>
  <p:tag name="KSO_WM_SLIDE_TYPE" val="sectionTitle"/>
  <p:tag name="KSO_WM_SLIDE_SUBTYPE" val="pureTxt"/>
  <p:tag name="KSO_WM_SLIDE_LAYOUT" val="a_e"/>
  <p:tag name="KSO_WM_SLIDE_LAYOUT_CNT" val="1_1"/>
  <p:tag name="KSO_WM_SPECIAL_SOURCE" val="bdnull"/>
  <p:tag name="KSO_WM_SLIDE_CONTENT_AREA" val="{&quot;left&quot;:&quot;137.35&quot;,&quot;top&quot;:&quot;152.65&quot;,&quot;width&quot;:&quot;731.15&quot;,&quot;height&quot;:&quot;223.6&quot;}"/>
</p:tagLst>
</file>

<file path=ppt/tags/tag53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1731_4*a*1"/>
  <p:tag name="KSO_WM_TEMPLATE_CATEGORY" val="diagram"/>
  <p:tag name="KSO_WM_TEMPLATE_INDEX" val="20231731"/>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
  <p:tag name="KSO_WM_TEMPLATE_CATEGORY" val="diagram"/>
  <p:tag name="KSO_WM_TEMPLATE_INDEX" val="20231731"/>
  <p:tag name="KSO_WM_UNIT_LAYERLEVEL" val="1_1"/>
  <p:tag name="KSO_WM_TAG_VERSION" val="3.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quot;colorType&quot;:1,&quot;foreColorIndex&quot;:5,&quot;pos&quot;:0,&quot;transparency&quot;:0.8500000238418579},{&quot;brightness&quot;:0,&quot;colorType&quot;:1,&quot;foreColorIndex&quot;:5,&quot;pos&quot;:1,&quot;transparency&quot;:1}],&quot;type&quot;:3},&quot;glow&quot;:{&quot;colorType&quot;:0},&quot;line&quot;:{&quot;gradient&quot;:[{&quot;brightness&quot;:0,&quot;colorType&quot;:1,&quot;foreColorIndex&quot;:5,&quot;pos&quot;:0,&quot;transparency&quot;:0},{&quot;brightness&quot;:0,&quot;colorType&quot;:1,&quot;foreColorIndex&quot;:5,&quot;pos&quot;:0.8700000047683716,&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LINE_FORE_SCHEMECOLOR_INDEX" val="5"/>
  <p:tag name="KSO_WM_UNIT_TEXT_FILL_FORE_SCHEMECOLOR_INDEX" val="2"/>
  <p:tag name="KSO_WM_UNIT_TEXT_FILL_TYPE" val="1"/>
  <p:tag name="KSO_WM_UNIT_USESOURCEFORMAT_APPLY" val="0"/>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2"/>
  <p:tag name="KSO_WM_TEMPLATE_CATEGORY" val="diagram"/>
  <p:tag name="KSO_WM_TEMPLATE_INDEX" val="20231731"/>
  <p:tag name="KSO_WM_UNIT_LAYERLEVEL" val="1_1"/>
  <p:tag name="KSO_WM_TAG_VERSION" val="3.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199999988079071,&quot;colorType&quot;:1,&quot;foreColorIndex&quot;:5,&quot;pos&quot;:0.009999999776482582,&quot;transparency&quot;:0},{&quot;brightness&quot;:-0.09000000357627869,&quot;colorType&quot;:1,&quot;foreColorIndex&quot;:5,&quot;pos&quot;:0.77999997138977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3"/>
  <p:tag name="KSO_WM_TEMPLATE_CATEGORY" val="diagram"/>
  <p:tag name="KSO_WM_TEMPLATE_INDEX" val="20231731"/>
  <p:tag name="KSO_WM_UNIT_LAYERLEVEL" val="1_1"/>
  <p:tag name="KSO_WM_TAG_VERSION" val="3.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4000000059604645,&quot;colorType&quot;:1,&quot;foreColorIndex&quot;:5,&quot;pos&quot;:0.1899999976158142,&quot;transparency&quot;:0},{&quot;brightness&quot;:0,&quot;colorType&quot;:1,&quot;foreColorIndex&quot;:5,&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4"/>
  <p:tag name="KSO_WM_TEMPLATE_CATEGORY" val="diagram"/>
  <p:tag name="KSO_WM_TEMPLATE_INDEX" val="20231731"/>
  <p:tag name="KSO_WM_UNIT_LAYERLEVEL" val="1_1"/>
  <p:tag name="KSO_WM_TAG_VERSION" val="3.0"/>
  <p:tag name="KSO_WM_DIAGRAM_GROUP_CODE" val="l1-1"/>
  <p:tag name="KSO_WM_UNIT_TYPE" val="l_i"/>
  <p:tag name="KSO_WM_UNIT_INDEX" val="1_4"/>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5,&quot;colorType&quot;:1,&quot;foreColorIndex&quot;:5,&quot;pos&quot;:0,&quot;transparency&quot;:0},{&quot;brightness&quot;:0.1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5"/>
  <p:tag name="KSO_WM_TEMPLATE_CATEGORY" val="diagram"/>
  <p:tag name="KSO_WM_TEMPLATE_INDEX" val="20231731"/>
  <p:tag name="KSO_WM_UNIT_LAYERLEVEL" val="1_1"/>
  <p:tag name="KSO_WM_TAG_VERSION" val="3.0"/>
  <p:tag name="KSO_WM_DIAGRAM_GROUP_CODE" val="l1-1"/>
  <p:tag name="KSO_WM_UNIT_TYPE" val="l_i"/>
  <p:tag name="KSO_WM_UNIT_INDEX" val="1_5"/>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36000001430511475,&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6"/>
  <p:tag name="KSO_WM_TEMPLATE_CATEGORY" val="diagram"/>
  <p:tag name="KSO_WM_TEMPLATE_INDEX" val="20231731"/>
  <p:tag name="KSO_WM_UNIT_LAYERLEVEL" val="1_1"/>
  <p:tag name="KSO_WM_TAG_VERSION" val="3.0"/>
  <p:tag name="KSO_WM_DIAGRAM_GROUP_CODE" val="l1-1"/>
  <p:tag name="KSO_WM_UNIT_TYPE" val="l_i"/>
  <p:tag name="KSO_WM_UNIT_INDEX" val="1_6"/>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4000000059604645,&quot;colorType&quot;:1,&quot;foreColorIndex&quot;:5,&quot;pos&quot;:0.009999999776482582,&quot;transparency&quot;:0},{&quot;brightness&quot;:0,&quot;colorType&quot;:1,&quot;foreColorIndex&quot;:5,&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7"/>
  <p:tag name="KSO_WM_TEMPLATE_CATEGORY" val="diagram"/>
  <p:tag name="KSO_WM_TEMPLATE_INDEX" val="20231731"/>
  <p:tag name="KSO_WM_UNIT_LAYERLEVEL" val="1_1"/>
  <p:tag name="KSO_WM_TAG_VERSION" val="3.0"/>
  <p:tag name="KSO_WM_DIAGRAM_GROUP_CODE" val="l1-1"/>
  <p:tag name="KSO_WM_UNIT_TYPE" val="l_i"/>
  <p:tag name="KSO_WM_UNIT_INDEX" val="1_7"/>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2800000011920929,&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8"/>
  <p:tag name="KSO_WM_TEMPLATE_CATEGORY" val="diagram"/>
  <p:tag name="KSO_WM_TEMPLATE_INDEX" val="20231731"/>
  <p:tag name="KSO_WM_UNIT_LAYERLEVEL" val="1_1"/>
  <p:tag name="KSO_WM_TAG_VERSION" val="3.0"/>
  <p:tag name="KSO_WM_DIAGRAM_GROUP_CODE" val="l1-1"/>
  <p:tag name="KSO_WM_UNIT_TYPE" val="l_i"/>
  <p:tag name="KSO_WM_UNIT_INDEX" val="1_8"/>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44999998807907104,&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9"/>
  <p:tag name="KSO_WM_TEMPLATE_CATEGORY" val="diagram"/>
  <p:tag name="KSO_WM_TEMPLATE_INDEX" val="20231731"/>
  <p:tag name="KSO_WM_UNIT_LAYERLEVEL" val="1_1"/>
  <p:tag name="KSO_WM_TAG_VERSION" val="3.0"/>
  <p:tag name="KSO_WM_DIAGRAM_GROUP_CODE" val="l1-1"/>
  <p:tag name="KSO_WM_UNIT_TYPE" val="l_i"/>
  <p:tag name="KSO_WM_UNIT_INDEX" val="1_9"/>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6399999856948853,&quot;colorType&quot;:1,&quot;foreColorIndex&quot;:5,&quot;pos&quot;:0,&quot;transparency&quot;:0},{&quot;brightness&quot;:0.23000000417232513,&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0"/>
  <p:tag name="KSO_WM_TEMPLATE_CATEGORY" val="diagram"/>
  <p:tag name="KSO_WM_TEMPLATE_INDEX" val="20231731"/>
  <p:tag name="KSO_WM_UNIT_LAYERLEVEL" val="1_1"/>
  <p:tag name="KSO_WM_TAG_VERSION" val="3.0"/>
  <p:tag name="KSO_WM_DIAGRAM_GROUP_CODE" val="l1-1"/>
  <p:tag name="KSO_WM_UNIT_TYPE" val="l_i"/>
  <p:tag name="KSO_WM_UNIT_INDEX" val="1_10"/>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0"/>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1"/>
  <p:tag name="KSO_WM_TEMPLATE_CATEGORY" val="diagram"/>
  <p:tag name="KSO_WM_TEMPLATE_INDEX" val="20231731"/>
  <p:tag name="KSO_WM_UNIT_LAYERLEVEL" val="1_1"/>
  <p:tag name="KSO_WM_TAG_VERSION" val="3.0"/>
  <p:tag name="KSO_WM_DIAGRAM_GROUP_CODE" val="l1-1"/>
  <p:tag name="KSO_WM_UNIT_TYPE" val="l_i"/>
  <p:tag name="KSO_WM_UNIT_INDEX" val="1_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0"/>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2"/>
  <p:tag name="KSO_WM_TEMPLATE_CATEGORY" val="diagram"/>
  <p:tag name="KSO_WM_TEMPLATE_INDEX" val="20231731"/>
  <p:tag name="KSO_WM_UNIT_LAYERLEVEL" val="1_1"/>
  <p:tag name="KSO_WM_TAG_VERSION" val="3.0"/>
  <p:tag name="KSO_WM_DIAGRAM_GROUP_CODE" val="l1-1"/>
  <p:tag name="KSO_WM_UNIT_TYPE" val="l_i"/>
  <p:tag name="KSO_WM_UNIT_INDEX" val="1_1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4000000059604645,&quot;colorType&quot;:1,&quot;foreColorIndex&quot;:5,&quot;pos&quot;:0.009999999776482582,&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0"/>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3"/>
  <p:tag name="KSO_WM_TEMPLATE_CATEGORY" val="diagram"/>
  <p:tag name="KSO_WM_TEMPLATE_INDEX" val="20231731"/>
  <p:tag name="KSO_WM_UNIT_LAYERLEVEL" val="1_1"/>
  <p:tag name="KSO_WM_TAG_VERSION" val="3.0"/>
  <p:tag name="KSO_WM_DIAGRAM_GROUP_CODE" val="l1-1"/>
  <p:tag name="KSO_WM_UNIT_TYPE" val="l_i"/>
  <p:tag name="KSO_WM_UNIT_INDEX" val="1_1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4"/>
  <p:tag name="KSO_WM_TEMPLATE_CATEGORY" val="diagram"/>
  <p:tag name="KSO_WM_TEMPLATE_INDEX" val="20231731"/>
  <p:tag name="KSO_WM_UNIT_LAYERLEVEL" val="1_1"/>
  <p:tag name="KSO_WM_TAG_VERSION" val="3.0"/>
  <p:tag name="KSO_WM_DIAGRAM_GROUP_CODE" val="l1-1"/>
  <p:tag name="KSO_WM_UNIT_TYPE" val="l_i"/>
  <p:tag name="KSO_WM_UNIT_INDEX" val="1_14"/>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800000011920929,&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i*1_15"/>
  <p:tag name="KSO_WM_TEMPLATE_CATEGORY" val="diagram"/>
  <p:tag name="KSO_WM_TEMPLATE_INDEX" val="20231731"/>
  <p:tag name="KSO_WM_UNIT_LAYERLEVEL" val="1_1"/>
  <p:tag name="KSO_WM_TAG_VERSION" val="3.0"/>
  <p:tag name="KSO_WM_DIAGRAM_GROUP_CODE" val="l1-1"/>
  <p:tag name="KSO_WM_UNIT_TYPE" val="l_i"/>
  <p:tag name="KSO_WM_UNIT_INDEX" val="1_15"/>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6000000238418579,&quot;colorType&quot;:1,&quot;foreColorIndex&quot;:5,&quot;pos&quot;:0,&quot;transparency&quot;:0},{&quot;brightness&quot;:0,&quot;colorType&quot;:1,&quot;foreColorIndex&quot;:5,&quot;pos&quot;:0.9200000166893005,&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0"/>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1_3"/>
  <p:tag name="KSO_WM_TEMPLATE_CATEGORY" val="diagram"/>
  <p:tag name="KSO_WM_TEMPLATE_INDEX" val="20231731"/>
  <p:tag name="KSO_WM_UNIT_LAYERLEVEL" val="1_1_1"/>
  <p:tag name="KSO_WM_TAG_VERSION" val="3.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0"/>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1_2"/>
  <p:tag name="KSO_WM_TEMPLATE_CATEGORY" val="diagram"/>
  <p:tag name="KSO_WM_TEMPLATE_INDEX" val="20231731"/>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31_4*l_h_f*1_1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
  <p:tag name="KSO_WM_UNIT_TEXT_FILL_FORE_SCHEMECOLOR_INDEX" val="1"/>
  <p:tag name="KSO_WM_UNIT_TEXT_FILL_TYPE" val="1"/>
  <p:tag name="KSO_WM_UNIT_USESOURCEFORMAT_APPLY" val="0"/>
</p:tagLst>
</file>

<file path=ppt/tags/tag5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31_4*l_h_a*1_1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项标题"/>
  <p:tag name="KSO_WM_UNIT_TEXT_FILL_FORE_SCHEMECOLOR_INDEX" val="1"/>
  <p:tag name="KSO_WM_UNIT_TEXT_FILL_TYPE" val="1"/>
  <p:tag name="KSO_WM_UNIT_USESOURCEFORMAT_APPLY" val="0"/>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1_1"/>
  <p:tag name="KSO_WM_TEMPLATE_CATEGORY" val="diagram"/>
  <p:tag name="KSO_WM_TEMPLATE_INDEX" val="20231731"/>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5_3"/>
  <p:tag name="KSO_WM_TEMPLATE_CATEGORY" val="diagram"/>
  <p:tag name="KSO_WM_TEMPLATE_INDEX" val="20231731"/>
  <p:tag name="KSO_WM_UNIT_LAYERLEVEL" val="1_1_1"/>
  <p:tag name="KSO_WM_TAG_VERSION" val="3.0"/>
  <p:tag name="KSO_WM_DIAGRAM_GROUP_CODE" val="l1-1"/>
  <p:tag name="KSO_WM_UNIT_TYPE" val="l_h_i"/>
  <p:tag name="KSO_WM_UNIT_INDEX" val="1_5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0"/>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5_2"/>
  <p:tag name="KSO_WM_TEMPLATE_CATEGORY" val="diagram"/>
  <p:tag name="KSO_WM_TEMPLATE_INDEX" val="20231731"/>
  <p:tag name="KSO_WM_UNIT_LAYERLEVEL" val="1_1_1"/>
  <p:tag name="KSO_WM_TAG_VERSION" val="3.0"/>
  <p:tag name="KSO_WM_DIAGRAM_GROUP_CODE" val="l1-1"/>
  <p:tag name="KSO_WM_UNIT_TYPE" val="l_h_i"/>
  <p:tag name="KSO_WM_UNIT_INDEX" val="1_5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31_4*l_h_f*1_5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
  <p:tag name="KSO_WM_UNIT_TEXT_FILL_FORE_SCHEMECOLOR_INDEX" val="1"/>
  <p:tag name="KSO_WM_UNIT_TEXT_FILL_TYPE" val="1"/>
  <p:tag name="KSO_WM_UNIT_USESOURCEFORMAT_APPLY" val="0"/>
</p:tagLst>
</file>

<file path=ppt/tags/tag5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31_4*l_h_a*1_5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项标题"/>
  <p:tag name="KSO_WM_UNIT_TEXT_FILL_FORE_SCHEMECOLOR_INDEX" val="1"/>
  <p:tag name="KSO_WM_UNIT_TEXT_FILL_TYPE" val="1"/>
  <p:tag name="KSO_WM_UNIT_USESOURCEFORMAT_APPLY" val="0"/>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5_1"/>
  <p:tag name="KSO_WM_TEMPLATE_CATEGORY" val="diagram"/>
  <p:tag name="KSO_WM_TEMPLATE_INDEX" val="20231731"/>
  <p:tag name="KSO_WM_UNIT_LAYERLEVEL" val="1_1_1"/>
  <p:tag name="KSO_WM_TAG_VERSION" val="3.0"/>
  <p:tag name="KSO_WM_DIAGRAM_GROUP_CODE" val="l1-1"/>
  <p:tag name="KSO_WM_UNIT_TYPE" val="l_h_i"/>
  <p:tag name="KSO_WM_UNIT_INDEX" val="1_5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2_3"/>
  <p:tag name="KSO_WM_TEMPLATE_CATEGORY" val="diagram"/>
  <p:tag name="KSO_WM_TEMPLATE_INDEX" val="20231731"/>
  <p:tag name="KSO_WM_UNIT_LAYERLEVEL" val="1_1_1"/>
  <p:tag name="KSO_WM_TAG_VERSION" val="3.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0"/>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2_2"/>
  <p:tag name="KSO_WM_TEMPLATE_CATEGORY" val="diagram"/>
  <p:tag name="KSO_WM_TEMPLATE_INDEX" val="20231731"/>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31_4*l_h_f*1_2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内容"/>
  <p:tag name="KSO_WM_UNIT_TEXT_FILL_FORE_SCHEMECOLOR_INDEX" val="1"/>
  <p:tag name="KSO_WM_UNIT_TEXT_FILL_TYPE" val="1"/>
  <p:tag name="KSO_WM_UNIT_USESOURCEFORMAT_APPLY" val="0"/>
</p:tagLst>
</file>

<file path=ppt/tags/tag5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31_4*l_h_a*1_2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项标题"/>
  <p:tag name="KSO_WM_UNIT_TEXT_FILL_FORE_SCHEMECOLOR_INDEX" val="1"/>
  <p:tag name="KSO_WM_UNIT_TEXT_FILL_TYPE" val="1"/>
  <p:tag name="KSO_WM_UNIT_USESOURCEFORMAT_APPLY" val="0"/>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2_1"/>
  <p:tag name="KSO_WM_TEMPLATE_CATEGORY" val="diagram"/>
  <p:tag name="KSO_WM_TEMPLATE_INDEX" val="20231731"/>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4_3"/>
  <p:tag name="KSO_WM_TEMPLATE_CATEGORY" val="diagram"/>
  <p:tag name="KSO_WM_TEMPLATE_INDEX" val="20231731"/>
  <p:tag name="KSO_WM_UNIT_LAYERLEVEL" val="1_1_1"/>
  <p:tag name="KSO_WM_TAG_VERSION" val="3.0"/>
  <p:tag name="KSO_WM_DIAGRAM_GROUP_CODE" val="l1-1"/>
  <p:tag name="KSO_WM_UNIT_TYPE" val="l_h_i"/>
  <p:tag name="KSO_WM_UNIT_INDEX" val="1_4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0"/>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4_2"/>
  <p:tag name="KSO_WM_TEMPLATE_CATEGORY" val="diagram"/>
  <p:tag name="KSO_WM_TEMPLATE_INDEX" val="20231731"/>
  <p:tag name="KSO_WM_UNIT_LAYERLEVEL" val="1_1_1"/>
  <p:tag name="KSO_WM_TAG_VERSION" val="3.0"/>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31_4*l_h_f*1_4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内容"/>
  <p:tag name="KSO_WM_UNIT_TEXT_FILL_FORE_SCHEMECOLOR_INDEX" val="1"/>
  <p:tag name="KSO_WM_UNIT_TEXT_FILL_TYPE" val="1"/>
  <p:tag name="KSO_WM_UNIT_USESOURCEFORMAT_APPLY" val="0"/>
</p:tagLst>
</file>

<file path=ppt/tags/tag5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31_4*l_h_a*1_4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项标题"/>
  <p:tag name="KSO_WM_UNIT_TEXT_FILL_FORE_SCHEMECOLOR_INDEX" val="1"/>
  <p:tag name="KSO_WM_UNIT_TEXT_FILL_TYPE" val="1"/>
  <p:tag name="KSO_WM_UNIT_USESOURCEFORMAT_APPLY" val="0"/>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4_1"/>
  <p:tag name="KSO_WM_TEMPLATE_CATEGORY" val="diagram"/>
  <p:tag name="KSO_WM_TEMPLATE_INDEX" val="20231731"/>
  <p:tag name="KSO_WM_UNIT_LAYERLEVEL" val="1_1_1"/>
  <p:tag name="KSO_WM_TAG_VERSION" val="3.0"/>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3_3"/>
  <p:tag name="KSO_WM_TEMPLATE_CATEGORY" val="diagram"/>
  <p:tag name="KSO_WM_TEMPLATE_INDEX" val="20231731"/>
  <p:tag name="KSO_WM_UNIT_LAYERLEVEL" val="1_1_1"/>
  <p:tag name="KSO_WM_TAG_VERSION" val="3.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0"/>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3_2"/>
  <p:tag name="KSO_WM_TEMPLATE_CATEGORY" val="diagram"/>
  <p:tag name="KSO_WM_TEMPLATE_INDEX" val="20231731"/>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5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31_4*l_h_f*1_3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
  <p:tag name="KSO_WM_UNIT_TEXT_FILL_FORE_SCHEMECOLOR_INDEX" val="1"/>
  <p:tag name="KSO_WM_UNIT_TEXT_FILL_TYPE" val="1"/>
  <p:tag name="KSO_WM_UNIT_USESOURCEFORMAT_APPLY" val="0"/>
</p:tagLst>
</file>

<file path=ppt/tags/tag5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31_4*l_h_a*1_3_1"/>
  <p:tag name="KSO_WM_TEMPLATE_CATEGORY" val="diagram"/>
  <p:tag name="KSO_WM_TEMPLATE_INDEX" val="202317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项标题"/>
  <p:tag name="KSO_WM_UNIT_TEXT_FILL_FORE_SCHEMECOLOR_INDEX" val="1"/>
  <p:tag name="KSO_WM_UNIT_TEXT_FILL_TYPE" val="1"/>
  <p:tag name="KSO_WM_UNIT_USESOURCEFORMAT_APPLY" val="0"/>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4*l_h_i*1_3_1"/>
  <p:tag name="KSO_WM_TEMPLATE_CATEGORY" val="diagram"/>
  <p:tag name="KSO_WM_TEMPLATE_INDEX" val="20231731"/>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22.26904296874994,&quot;left&quot;:67.60000610351562,&quot;top&quot;:153.85788009042813,&quot;width&quot;:824.79998779296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578.xml><?xml version="1.0" encoding="utf-8"?>
<p:tagLst xmlns:p="http://schemas.openxmlformats.org/presentationml/2006/main">
  <p:tag name="KSO_WM_SLIDE_ID" val="diagram20231731_4"/>
  <p:tag name="KSO_WM_TEMPLATE_SUBCATEGORY" val="0"/>
  <p:tag name="KSO_WM_TEMPLATE_MASTER_TYPE" val="0"/>
  <p:tag name="KSO_WM_TEMPLATE_COLOR_TYPE" val="0"/>
  <p:tag name="KSO_WM_SLIDE_ITEM_CNT" val="5"/>
  <p:tag name="KSO_WM_SLIDE_INDEX" val="4"/>
  <p:tag name="KSO_WM_TAG_VERSION" val="3.0"/>
  <p:tag name="KSO_WM_BEAUTIFY_FLAG" val="#wm#"/>
  <p:tag name="KSO_WM_TEMPLATE_CATEGORY" val="custom"/>
  <p:tag name="KSO_WM_TEMPLATE_INDEX" val="20230259"/>
  <p:tag name="KSO_WM_SLIDE_TYPE" val="text"/>
  <p:tag name="KSO_WM_SLIDE_SUBTYPE" val="diag"/>
  <p:tag name="KSO_WM_SLIDE_SIZE" val="797.069*283.774"/>
  <p:tag name="KSO_WM_SLIDE_POSITION" val="81.4655*192.345"/>
  <p:tag name="KSO_WM_SLIDE_LAYOUT" val="a_l"/>
  <p:tag name="KSO_WM_SLIDE_LAYOUT_CNT" val="1_1"/>
  <p:tag name="KSO_WM_SPECIAL_SOURCE" val="bdnull"/>
  <p:tag name="KSO_WM_DIAGRAM_GROUP_CODE" val="l1-1"/>
  <p:tag name="KSO_WM_SLIDE_DIAGTYPE" val="l"/>
</p:tagLst>
</file>

<file path=ppt/tags/tag5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1065_2*a*1"/>
  <p:tag name="KSO_WM_TEMPLATE_CATEGORY" val="diagram"/>
  <p:tag name="KSO_WM_TEMPLATE_INDEX" val="20231065"/>
  <p:tag name="KSO_WM_UNIT_LAYERLEVEL" val="1"/>
  <p:tag name="KSO_WM_TAG_VERSION" val="3.0"/>
  <p:tag name="KSO_WM_BEAUTIFY_FLAG" val="#wm#"/>
  <p:tag name="KSO_WM_DIAGRAM_GROUP_CODE" val="m1-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65_2*m_h_i*1_1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1_2"/>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TEXT_FILL_FORE_SCHEMECOLOR_INDEX" val="2"/>
  <p:tag name="KSO_WM_UNIT_TEXT_FILL_TYPE" val="1"/>
  <p:tag name="KSO_WM_UNIT_USESOURCEFORMAT_APPLY" val="0"/>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65_2*m_h_i*1_3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3_2"/>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7"/>
  <p:tag name="KSO_WM_UNIT_FILL_FORE_SCHEMECOLOR_INDEX_BRIGHTNESS" val="0"/>
  <p:tag name="KSO_WM_UNIT_TEXT_FILL_FORE_SCHEMECOLOR_INDEX" val="13"/>
  <p:tag name="KSO_WM_UNIT_TEXT_FILL_TYPE" val="1"/>
  <p:tag name="KSO_WM_UNIT_USESOURCEFORMAT_APPLY" val="0"/>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65_2*m_h_i*1_2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2_2"/>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6"/>
  <p:tag name="KSO_WM_UNIT_FILL_FORE_SCHEMECOLOR_INDEX_BRIGHTNESS" val="0"/>
  <p:tag name="KSO_WM_UNIT_TEXT_FILL_FORE_SCHEMECOLOR_INDEX" val="2"/>
  <p:tag name="KSO_WM_UNIT_TEXT_FILL_TYPE" val="1"/>
  <p:tag name="KSO_WM_UNIT_USESOURCEFORMAT_APPLY" val="0"/>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BEAUTIFY_FLAG" val="#wm#"/>
  <p:tag name="KSO_WM_UNIT_LINE_FORE_SCHEMECOLOR_INDEX" val="5"/>
  <p:tag name="KSO_WM_UNIT_TEXT_FILL_FORE_SCHEMECOLOR_INDEX" val="1"/>
  <p:tag name="KSO_WM_UNIT_TEXT_FILL_TYPE" val="1"/>
  <p:tag name="KSO_WM_UNIT_LINE_FILL_TYPE" val="2"/>
  <p:tag name="KSO_WM_UNIT_USESOURCEFORMAT_APPLY" val="0"/>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2*m_h_i*1_2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BEAUTIFY_FLAG" val="#wm#"/>
  <p:tag name="KSO_WM_UNIT_LINE_FORE_SCHEMECOLOR_INDEX" val="6"/>
  <p:tag name="KSO_WM_UNIT_TEXT_FILL_FORE_SCHEMECOLOR_INDEX" val="1"/>
  <p:tag name="KSO_WM_UNIT_TEXT_FILL_TYPE" val="1"/>
  <p:tag name="KSO_WM_UNIT_LINE_FILL_TYPE" val="2"/>
  <p:tag name="KSO_WM_UNIT_USESOURCEFORMAT_APPLY" val="0"/>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20231065_2*m_h_i*1_3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BEAUTIFY_FLAG" val="#wm#"/>
  <p:tag name="KSO_WM_UNIT_LINE_FORE_SCHEMECOLOR_INDEX" val="7"/>
  <p:tag name="KSO_WM_UNIT_TEXT_FILL_FORE_SCHEMECOLOR_INDEX" val="1"/>
  <p:tag name="KSO_WM_UNIT_TEXT_FILL_TYPE" val="1"/>
  <p:tag name="KSO_WM_UNIT_LINE_FILL_TYPE" val="2"/>
  <p:tag name="KSO_WM_UNIT_USESOURCEFORMAT_APPLY" val="0"/>
</p:tagLst>
</file>

<file path=ppt/tags/tag58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5_2*m_h_a*1_3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5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58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2_1"/>
  <p:tag name="KSO_WM_UNIT_ID" val="diagram20231065_2*m_h_a*1_2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14"/>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0"/>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0"/>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2*m_h_i*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0"/>
</p:tagLst>
</file>

<file path=ppt/tags/tag5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5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59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2*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363.75,&quot;left&quot;:-1.214936019096058e-05,&quot;top&quot;:131.9,&quot;width&quot;:937.2119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595.xml><?xml version="1.0" encoding="utf-8"?>
<p:tagLst xmlns:p="http://schemas.openxmlformats.org/presentationml/2006/main">
  <p:tag name="KSO_WM_SLIDE_ID" val="diagram20231065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0259"/>
  <p:tag name="KSO_WM_SLIDE_TYPE" val="text"/>
  <p:tag name="KSO_WM_SLIDE_SUBTYPE" val="diag"/>
  <p:tag name="KSO_WM_SLIDE_SIZE" val="937.212*352.85"/>
  <p:tag name="KSO_WM_SLIDE_POSITION" val="0*137.35"/>
  <p:tag name="KSO_WM_SLIDE_LAYOUT" val="a_m"/>
  <p:tag name="KSO_WM_SLIDE_LAYOUT_CNT" val="1_1"/>
  <p:tag name="KSO_WM_SPECIAL_SOURCE" val="bdnull"/>
  <p:tag name="KSO_WM_DIAGRAM_GROUP_CODE" val="m1-1"/>
  <p:tag name="KSO_WM_SLIDE_DIAGTYPE" val="m"/>
</p:tagLst>
</file>

<file path=ppt/tags/tag596.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59_7*e*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59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7*a*1"/>
  <p:tag name="KSO_WM_TEMPLATE_CATEGORY" val="custom"/>
  <p:tag name="KSO_WM_TEMPLATE_INDEX" val="20230259"/>
  <p:tag name="KSO_WM_UNIT_LAYERLEVEL" val="1"/>
  <p:tag name="KSO_WM_TAG_VERSION" val="3.0"/>
  <p:tag name="KSO_WM_BEAUTIFY_FLAG" val="#wm#"/>
  <p:tag name="KSO_WM_UNIT_CONTENT_GROUP_TYPE" val="contentchip"/>
  <p:tag name="KSO_WM_UNIT_TEXT_TYPE" val="1"/>
  <p:tag name="KSO_WM_UNIT_PRESET_TEXT" val="添加章节标题"/>
</p:tagLst>
</file>

<file path=ppt/tags/tag598.xml><?xml version="1.0" encoding="utf-8"?>
<p:tagLst xmlns:p="http://schemas.openxmlformats.org/presentationml/2006/main">
  <p:tag name="KSO_WM_SLIDE_ID" val="custom2023025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59"/>
  <p:tag name="KSO_WM_SLIDE_TYPE" val="sectionTitle"/>
  <p:tag name="KSO_WM_SLIDE_SUBTYPE" val="pureTxt"/>
  <p:tag name="KSO_WM_SLIDE_LAYOUT" val="a_e"/>
  <p:tag name="KSO_WM_SLIDE_LAYOUT_CNT" val="1_1"/>
  <p:tag name="KSO_WM_SPECIAL_SOURCE" val="bdnull"/>
  <p:tag name="KSO_WM_SLIDE_CONTENT_AREA" val="{&quot;left&quot;:&quot;137.35&quot;,&quot;top&quot;:&quot;152.65&quot;,&quot;width&quot;:&quot;731.15&quot;,&quot;height&quot;:&quot;223.6&quot;}"/>
</p:tagLst>
</file>

<file path=ppt/tags/tag59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1530_7*e*1"/>
  <p:tag name="KSO_WM_TEMPLATE_CATEGORY" val="custom"/>
  <p:tag name="KSO_WM_TEMPLATE_INDEX" val="20231530"/>
  <p:tag name="KSO_WM_UNIT_LAYERLEVEL" val="1"/>
  <p:tag name="KSO_WM_TAG_VERSION" val="1.0"/>
  <p:tag name="KSO_WM_BEAUTIFY_FLAG" val="#wm#"/>
  <p:tag name="KSO_WM_UNIT_NOCLEAR" val="0"/>
  <p:tag name="KSO_WM_UNIT_VALUE" val="13"/>
  <p:tag name="KSO_WM_UNIT_TYPE" val="e"/>
  <p:tag name="KSO_WM_UNIT_INDEX" val="1"/>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530_7*a*1"/>
  <p:tag name="KSO_WM_TEMPLATE_CATEGORY" val="custom"/>
  <p:tag name="KSO_WM_TEMPLATE_INDEX" val="20231530"/>
  <p:tag name="KSO_WM_UNIT_LAYERLEVEL" val="1"/>
  <p:tag name="KSO_WM_TAG_VERSION" val="1.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530_7*b*1"/>
  <p:tag name="KSO_WM_TEMPLATE_CATEGORY" val="custom"/>
  <p:tag name="KSO_WM_TEMPLATE_INDEX" val="20231530"/>
  <p:tag name="KSO_WM_UNIT_LAYERLEVEL" val="1"/>
  <p:tag name="KSO_WM_TAG_VERSION" val="1.0"/>
  <p:tag name="KSO_WM_BEAUTIFY_FLAG" val="#wm#"/>
  <p:tag name="KSO_WM_UNIT_ISCONTENTSTITLE" val="0"/>
  <p:tag name="KSO_WM_UNIT_ISNUMDGMTITLE" val="0"/>
  <p:tag name="KSO_WM_UNIT_NOCLEAR" val="0"/>
  <p:tag name="KSO_WM_UNIT_VALUE" val="35"/>
  <p:tag name="KSO_WM_UNIT_TYPE" val="b"/>
  <p:tag name="KSO_WM_UNIT_INDEX" val="1"/>
  <p:tag name="KSO_WM_UNIT_PRESET_TEXT" val="章节副标题"/>
  <p:tag name="KSO_WM_UNIT_TEXT_TYPE" val="1"/>
</p:tagLst>
</file>

<file path=ppt/tags/tag602.xml><?xml version="1.0" encoding="utf-8"?>
<p:tagLst xmlns:p="http://schemas.openxmlformats.org/presentationml/2006/main">
  <p:tag name="KSO_WM_SLIDE_ID" val="custom20231530_7"/>
  <p:tag name="KSO_WM_TEMPLATE_SUBCATEGORY" val="29"/>
  <p:tag name="KSO_WM_TEMPLATE_MASTER_TYPE" val="0"/>
  <p:tag name="KSO_WM_TEMPLATE_COLOR_TYPE" val="0"/>
  <p:tag name="KSO_WM_SLIDE_ITEM_CNT" val="0"/>
  <p:tag name="KSO_WM_SLIDE_INDEX" val="7"/>
  <p:tag name="KSO_WM_TAG_VERSION" val="1.0"/>
  <p:tag name="KSO_WM_BEAUTIFY_FLAG" val="#wm#"/>
  <p:tag name="KSO_WM_TEMPLATE_CATEGORY" val="custom"/>
  <p:tag name="KSO_WM_TEMPLATE_INDEX" val="20231530"/>
  <p:tag name="KSO_WM_SLIDE_TYPE" val="sectionTitle"/>
  <p:tag name="KSO_WM_SLIDE_SUBTYPE" val="pureTxt"/>
  <p:tag name="KSO_WM_SLIDE_LAYOUT" val="a_b_e"/>
  <p:tag name="KSO_WM_SLIDE_LAYOUT_CNT" val="1_1_1"/>
</p:tagLst>
</file>

<file path=ppt/tags/tag6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59_9*a*1"/>
  <p:tag name="KSO_WM_TEMPLATE_CATEGORY" val="custom"/>
  <p:tag name="KSO_WM_TEMPLATE_INDEX" val="20230259"/>
  <p:tag name="KSO_WM_UNIT_LAYERLEVEL" val="1"/>
  <p:tag name="KSO_WM_TAG_VERSION" val="3.0"/>
  <p:tag name="KSO_WM_BEAUTIFY_FLAG" val="#wm#"/>
  <p:tag name="KSO_WM_UNIT_CONTENT_GROUP_TYPE" val="contentchip"/>
</p:tagLst>
</file>

<file path=ppt/tags/tag604.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f"/>
  <p:tag name="KSO_WM_UNIT_INDEX" val="1"/>
  <p:tag name="KSO_WM_UNIT_ID" val="custom20230259_9*f*1"/>
  <p:tag name="KSO_WM_TEMPLATE_CATEGORY" val="custom"/>
  <p:tag name="KSO_WM_TEMPLATE_INDEX" val="20230259"/>
  <p:tag name="KSO_WM_UNIT_LAYERLEVEL" val="1"/>
  <p:tag name="KSO_WM_TAG_VERSION" val="3.0"/>
  <p:tag name="KSO_WM_BEAUTIFY_FLAG" val="#wm#"/>
  <p:tag name="KSO_WM_UNIT_SUBTYPE" val="b"/>
</p:tagLst>
</file>

<file path=ppt/tags/tag605.xml><?xml version="1.0" encoding="utf-8"?>
<p:tagLst xmlns:p="http://schemas.openxmlformats.org/presentationml/2006/main">
  <p:tag name="KSO_WM_SLIDE_ID" val="custom20230259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259"/>
  <p:tag name="KSO_WM_SLIDE_TYPE" val="endPage"/>
  <p:tag name="KSO_WM_SLIDE_SUBTYPE" val="pureTxt"/>
  <p:tag name="KSO_WM_SLIDE_LAYOUT" val="a_f"/>
  <p:tag name="KSO_WM_SLIDE_LAYOUT_CNT" val="1_1"/>
  <p:tag name="KSO_WM_SPECIAL_SOURCE" val="bdnull"/>
  <p:tag name="KSO_WM_SLIDE_CONTENT_AREA" val="{&quot;left&quot;:&quot;115.4&quot;,&quot;top&quot;:&quot;60.95&quot;,&quot;width&quot;:&quot;732.2&quot;,&quot;height&quot;:&quot;372.4&quot;}"/>
</p:tagLst>
</file>

<file path=ppt/theme/theme1.xml><?xml version="1.0" encoding="utf-8"?>
<a:theme xmlns:a="http://schemas.openxmlformats.org/drawingml/2006/main" name="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自定义 77">
      <a:dk1>
        <a:sysClr val="windowText" lastClr="000000"/>
      </a:dk1>
      <a:lt1>
        <a:sysClr val="window" lastClr="FFFFFF"/>
      </a:lt1>
      <a:dk2>
        <a:srgbClr val="283B19"/>
      </a:dk2>
      <a:lt2>
        <a:srgbClr val="E3EDE4"/>
      </a:lt2>
      <a:accent1>
        <a:srgbClr val="548235"/>
      </a:accent1>
      <a:accent2>
        <a:srgbClr val="507952"/>
      </a:accent2>
      <a:accent3>
        <a:srgbClr val="4C706E"/>
      </a:accent3>
      <a:accent4>
        <a:srgbClr val="48688B"/>
      </a:accent4>
      <a:accent5>
        <a:srgbClr val="445FA7"/>
      </a:accent5>
      <a:accent6>
        <a:srgbClr val="4056C4"/>
      </a:accent6>
      <a:hlink>
        <a:srgbClr val="0563C1"/>
      </a:hlink>
      <a:folHlink>
        <a:srgbClr val="954F72"/>
      </a:folHlink>
    </a:clrScheme>
    <a:fontScheme name="自定义 21">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简约风彩色粉笔画教育教学">
  <a:themeElements>
    <a:clrScheme name="自定义 2734">
      <a:dk1>
        <a:srgbClr val="000000"/>
      </a:dk1>
      <a:lt1>
        <a:srgbClr val="FFFFFF"/>
      </a:lt1>
      <a:dk2>
        <a:srgbClr val="18110A"/>
      </a:dk2>
      <a:lt2>
        <a:srgbClr val="F5F7FF"/>
      </a:lt2>
      <a:accent1>
        <a:srgbClr val="FF6D8C"/>
      </a:accent1>
      <a:accent2>
        <a:srgbClr val="00D3F6"/>
      </a:accent2>
      <a:accent3>
        <a:srgbClr val="FFAD1B"/>
      </a:accent3>
      <a:accent4>
        <a:srgbClr val="1B6DFF"/>
      </a:accent4>
      <a:accent5>
        <a:srgbClr val="60B87F"/>
      </a:accent5>
      <a:accent6>
        <a:srgbClr val="FF741B"/>
      </a:accent6>
      <a:hlink>
        <a:srgbClr val="304FFE"/>
      </a:hlink>
      <a:folHlink>
        <a:srgbClr val="492067"/>
      </a:folHlink>
    </a:clrScheme>
    <a:fontScheme name="自定义 9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lang="zh-CN" altLang="en-US"/>
        </a:defPPr>
      </a:lstStyle>
      <a:style>
        <a:lnRef idx="2">
          <a:schemeClr val="accent1">
            <a:lumMod val="75000"/>
          </a:schemeClr>
        </a:lnRef>
        <a:fillRef idx="1">
          <a:schemeClr val="accent1"/>
        </a:fillRef>
        <a:effectRef idx="0">
          <a:srgbClr val="FFFFFF"/>
        </a:effectRef>
        <a:fontRef idx="minor">
          <a:schemeClr val="lt1"/>
        </a:fontRef>
      </a:style>
    </a:spDef>
    <a:lnDef>
      <a:spPr/>
      <a:bodyPr/>
      <a:lstStyle/>
      <a:style>
        <a:lnRef idx="2">
          <a:schemeClr val="accent1"/>
        </a:lnRef>
        <a:fillRef idx="0">
          <a:srgbClr val="FFFFFF"/>
        </a:fillRef>
        <a:effectRef idx="0">
          <a:srgbClr val="FFFFFF"/>
        </a:effectRef>
        <a:fontRef idx="minor">
          <a:schemeClr val="tx1"/>
        </a:fontRef>
      </a:style>
    </a:lnDef>
    <a:txDef>
      <a:spPr>
        <a:noFill/>
      </a:spPr>
      <a:bodyPr wrap="square" rtlCol="0">
        <a:spAutoFit/>
      </a:bodyPr>
      <a:lstStyle>
        <a:defPPr>
          <a:defRPr lang="zh-CN" altLang="en-US"/>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1314</Words>
  <Application>WPS 演示</Application>
  <PresentationFormat>宽屏</PresentationFormat>
  <Paragraphs>190</Paragraphs>
  <Slides>20</Slides>
  <Notes>4</Notes>
  <HiddenSlides>0</HiddenSlides>
  <MMClips>0</MMClips>
  <ScaleCrop>false</ScaleCrop>
  <HeadingPairs>
    <vt:vector size="6" baseType="variant">
      <vt:variant>
        <vt:lpstr>已用的字体</vt:lpstr>
      </vt:variant>
      <vt:variant>
        <vt:i4>12</vt:i4>
      </vt:variant>
      <vt:variant>
        <vt:lpstr>主题</vt:lpstr>
      </vt:variant>
      <vt:variant>
        <vt:i4>6</vt:i4>
      </vt:variant>
      <vt:variant>
        <vt:lpstr>幻灯片标题</vt:lpstr>
      </vt:variant>
      <vt:variant>
        <vt:i4>20</vt:i4>
      </vt:variant>
    </vt:vector>
  </HeadingPairs>
  <TitlesOfParts>
    <vt:vector size="38" baseType="lpstr">
      <vt:lpstr>Arial</vt:lpstr>
      <vt:lpstr>宋体</vt:lpstr>
      <vt:lpstr>Wingdings</vt:lpstr>
      <vt:lpstr>Wingdings</vt:lpstr>
      <vt:lpstr>MiSans Normal</vt:lpstr>
      <vt:lpstr>+中文标题</vt:lpstr>
      <vt:lpstr>Segoe Print</vt:lpstr>
      <vt:lpstr>MiSans Heavy</vt:lpstr>
      <vt:lpstr>微软雅黑</vt:lpstr>
      <vt:lpstr>Arial Unicode MS</vt:lpstr>
      <vt:lpstr>Calibri</vt:lpstr>
      <vt:lpstr>MiSans Normal</vt:lpstr>
      <vt:lpstr>Office 主题</vt:lpstr>
      <vt:lpstr>1_Office 主题</vt:lpstr>
      <vt:lpstr>2_Office 主题</vt:lpstr>
      <vt:lpstr>3_Office 主题</vt:lpstr>
      <vt:lpstr>4_Office 主题</vt:lpstr>
      <vt:lpstr>简约风彩色粉笔画教育教学</vt:lpstr>
      <vt:lpstr>毕业设计答辩</vt:lpstr>
      <vt:lpstr>CONTENT</vt:lpstr>
      <vt:lpstr>毕业设计题目</vt:lpstr>
      <vt:lpstr>电气工程预算书编制</vt:lpstr>
      <vt:lpstr>工程概括</vt:lpstr>
      <vt:lpstr>工程概括</vt:lpstr>
      <vt:lpstr>设计的成果</vt:lpstr>
      <vt:lpstr>PowerPoint 演示文稿</vt:lpstr>
      <vt:lpstr>动力部分建模</vt:lpstr>
      <vt:lpstr>普通照明部分建模</vt:lpstr>
      <vt:lpstr>  </vt:lpstr>
      <vt:lpstr>PowerPoint 演示文稿</vt:lpstr>
      <vt:lpstr>地上部分</vt:lpstr>
      <vt:lpstr>地下部分</vt:lpstr>
      <vt:lpstr>招标控制价的编制流程</vt:lpstr>
      <vt:lpstr>招标控制价的编制流程</vt:lpstr>
      <vt:lpstr>招标控制价的编制依据</vt:lpstr>
      <vt:lpstr>结语</vt:lpstr>
      <vt:lpstr>在编制这份电气工程预算书的过程中，我曾对着复杂的图纸一筹莫展，也曾因一个数据的反复调整而焦头烂额，但每一次突破都让我对工程造价的专业内涵有了更真切的理解。它不再是课本上冰冷的公式，而是串联起设计、施工与成本的关键纽带。通过这次实操，我切实掌握了预算编制的流程与方法，也发现了自身在专业细节处理上的不足，每一步都让我深刻体会到工程造价工作“差之毫厘，谬以千里”的严谨性。</vt:lpstr>
      <vt:lpstr>感谢您的观看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奶泡森的奶思</cp:lastModifiedBy>
  <cp:revision>158</cp:revision>
  <dcterms:created xsi:type="dcterms:W3CDTF">2019-06-19T02:08:00Z</dcterms:created>
  <dcterms:modified xsi:type="dcterms:W3CDTF">2026-04-03T07:09:35Z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3250ED054BAE48368F640BAF5F8F32EF_11</vt:lpwstr>
  </property>
</Properties>
</file>